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1" r:id="rId1"/>
    <p:sldMasterId id="2147483712" r:id="rId2"/>
  </p:sldMasterIdLst>
  <p:notesMasterIdLst>
    <p:notesMasterId r:id="rId2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Lst>
  <p:sldSz cx="9144000" cy="5143500" type="screen16x9"/>
  <p:notesSz cx="6858000" cy="9144000"/>
  <p:embeddedFontLst>
    <p:embeddedFont>
      <p:font typeface="Crimson Text" pitchFamily="2" charset="0"/>
      <p:regular r:id="rId26"/>
      <p:bold r:id="rId27"/>
      <p:italic r:id="rId28"/>
      <p:boldItalic r:id="rId29"/>
    </p:embeddedFont>
    <p:embeddedFont>
      <p:font typeface="Josefin Sans" pitchFamily="2" charset="77"/>
      <p:regular r:id="rId30"/>
      <p:bold r:id="rId31"/>
    </p:embeddedFont>
    <p:embeddedFont>
      <p:font typeface="Lato" panose="020F0502020204030203" pitchFamily="34" charset="0"/>
      <p:regular r:id="rId32"/>
      <p:bold r:id="rId33"/>
      <p:italic r:id="rId34"/>
      <p:boldItalic r:id="rId35"/>
    </p:embeddedFont>
    <p:embeddedFont>
      <p:font typeface="Mako" pitchFamily="2" charset="77"/>
      <p:regular r:id="rId36"/>
    </p:embeddedFont>
    <p:embeddedFont>
      <p:font typeface="Merriweather Light" panose="020F0302020204030204" pitchFamily="34" charset="0"/>
      <p:regular r:id="rId37"/>
      <p:bold r:id="rId38"/>
      <p:italic r:id="rId39"/>
      <p:boldItalic r:id="rId40"/>
    </p:embeddedFont>
    <p:embeddedFont>
      <p:font typeface="Montserrat" pitchFamily="2" charset="77"/>
      <p:regular r:id="rId41"/>
      <p:bold r:id="rId42"/>
      <p:italic r:id="rId43"/>
      <p:boldItalic r:id="rId44"/>
    </p:embeddedFont>
    <p:embeddedFont>
      <p:font typeface="Open Sans" panose="020B0606030504020204" pitchFamily="34" charset="0"/>
      <p:regular r:id="rId45"/>
      <p:bold r:id="rId46"/>
      <p:italic r:id="rId47"/>
      <p:boldItalic r:id="rId48"/>
    </p:embeddedFont>
    <p:embeddedFont>
      <p:font typeface="Open Sans SemiBold" panose="020F0502020204030204" pitchFamily="34" charset="0"/>
      <p:regular r:id="rId49"/>
      <p:bold r:id="rId50"/>
      <p:italic r:id="rId51"/>
      <p:boldItalic r:id="rId52"/>
    </p:embeddedFont>
    <p:embeddedFont>
      <p:font typeface="Russo One" panose="02000503050000020004" pitchFamily="2" charset="0"/>
      <p:regular r:id="rId53"/>
    </p:embeddedFont>
    <p:embeddedFont>
      <p:font typeface="Vidaloka" panose="02000504000000020004" pitchFamily="2" charset="0"/>
      <p:regular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5799"/>
  </p:normalViewPr>
  <p:slideViewPr>
    <p:cSldViewPr snapToGrid="0">
      <p:cViewPr varScale="1">
        <p:scale>
          <a:sx n="107" d="100"/>
          <a:sy n="107" d="100"/>
        </p:scale>
        <p:origin x="1568"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19.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4.fntdata"/><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font" Target="fonts/font28.fntdata"/><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2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8.xml"/><Relationship Id="rId41" Type="http://schemas.openxmlformats.org/officeDocument/2006/relationships/font" Target="fonts/font16.fntdata"/><Relationship Id="rId54"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34ac9698b73_2_463: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5" name="Google Shape;515;g34ac9698b73_2_4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Good evening, everyone.</a:t>
            </a:r>
            <a:endParaRPr/>
          </a:p>
          <a:p>
            <a:pPr marL="0" lvl="0" indent="0" algn="l" rtl="0">
              <a:lnSpc>
                <a:spcPct val="115000"/>
              </a:lnSpc>
              <a:spcBef>
                <a:spcPts val="1200"/>
              </a:spcBef>
              <a:spcAft>
                <a:spcPts val="0"/>
              </a:spcAft>
              <a:buClr>
                <a:schemeClr val="dk1"/>
              </a:buClr>
              <a:buSzPts val="1100"/>
              <a:buFont typeface="Arial"/>
              <a:buNone/>
            </a:pPr>
            <a:r>
              <a:rPr lang="en"/>
              <a:t>Today, we are going to present our final capstone project.</a:t>
            </a:r>
            <a:endParaRPr/>
          </a:p>
          <a:p>
            <a:pPr marL="0" lvl="0" indent="0" algn="l" rtl="0">
              <a:lnSpc>
                <a:spcPct val="115000"/>
              </a:lnSpc>
              <a:spcBef>
                <a:spcPts val="1200"/>
              </a:spcBef>
              <a:spcAft>
                <a:spcPts val="0"/>
              </a:spcAft>
              <a:buClr>
                <a:schemeClr val="dk1"/>
              </a:buClr>
              <a:buSzPts val="1100"/>
              <a:buFont typeface="Arial"/>
              <a:buNone/>
            </a:pPr>
            <a:r>
              <a:rPr lang="en"/>
              <a:t>I’m Sana, and I’m joined by my teammates Rhea, Samiksha, and Vedika.</a:t>
            </a:r>
            <a:endParaRPr/>
          </a:p>
          <a:p>
            <a:pPr marL="0" lvl="0" indent="0" algn="l" rtl="0">
              <a:lnSpc>
                <a:spcPct val="115000"/>
              </a:lnSpc>
              <a:spcBef>
                <a:spcPts val="1200"/>
              </a:spcBef>
              <a:spcAft>
                <a:spcPts val="0"/>
              </a:spcAft>
              <a:buClr>
                <a:schemeClr val="dk1"/>
              </a:buClr>
              <a:buSzPts val="1100"/>
              <a:buFont typeface="Arial"/>
              <a:buNone/>
            </a:pPr>
            <a:r>
              <a:rPr lang="en"/>
              <a:t>We’ve been working on uncovering customer behavior insights using transaction data from an online wholesale retailer.</a:t>
            </a:r>
            <a:endParaRPr/>
          </a:p>
          <a:p>
            <a:pPr marL="0" lvl="0" indent="0" algn="l" rtl="0">
              <a:lnSpc>
                <a:spcPct val="115000"/>
              </a:lnSpc>
              <a:spcBef>
                <a:spcPts val="1200"/>
              </a:spcBef>
              <a:spcAft>
                <a:spcPts val="0"/>
              </a:spcAft>
              <a:buClr>
                <a:schemeClr val="dk1"/>
              </a:buClr>
              <a:buSzPts val="1100"/>
              <a:buFont typeface="Arial"/>
              <a:buNone/>
            </a:pPr>
            <a:r>
              <a:rPr lang="en"/>
              <a:t>To begin, let’s walk through the business understanding and the core objective guiding our analysis.</a:t>
            </a:r>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34a2f7d8283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6" name="Google Shape;576;g34a2f7d8283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"Here are some of the key business insights we uncovered from our RFM analysis:</a:t>
            </a:r>
            <a:endParaRPr/>
          </a:p>
          <a:p>
            <a:pPr marL="0" lvl="0" indent="0" algn="l" rtl="0">
              <a:lnSpc>
                <a:spcPct val="115000"/>
              </a:lnSpc>
              <a:spcBef>
                <a:spcPts val="1200"/>
              </a:spcBef>
              <a:spcAft>
                <a:spcPts val="0"/>
              </a:spcAft>
              <a:buClr>
                <a:schemeClr val="dk1"/>
              </a:buClr>
              <a:buSzPts val="1100"/>
              <a:buFont typeface="Arial"/>
              <a:buNone/>
            </a:pPr>
            <a:r>
              <a:rPr lang="en"/>
              <a:t>In the UK, we identified a loyal and highly active customer base — they purchase frequently and recently, but their average order values are low. This presents a strong opportunity to increase basket size through bundling or volume-based promotions.</a:t>
            </a:r>
            <a:endParaRPr/>
          </a:p>
          <a:p>
            <a:pPr marL="0" lvl="0" indent="0" algn="l" rtl="0">
              <a:lnSpc>
                <a:spcPct val="115000"/>
              </a:lnSpc>
              <a:spcBef>
                <a:spcPts val="1200"/>
              </a:spcBef>
              <a:spcAft>
                <a:spcPts val="0"/>
              </a:spcAft>
              <a:buClr>
                <a:schemeClr val="dk1"/>
              </a:buClr>
              <a:buSzPts val="1100"/>
              <a:buFont typeface="Arial"/>
              <a:buNone/>
            </a:pPr>
            <a:r>
              <a:rPr lang="en"/>
              <a:t>In Ireland and the Netherlands, customers were consistent buyers, but the overall spend per transaction remained low. This indicates a need for strategic upselling, perhaps through curated product bundles to increase average order value.</a:t>
            </a:r>
            <a:endParaRPr/>
          </a:p>
          <a:p>
            <a:pPr marL="0" lvl="0" indent="0" algn="l" rtl="0">
              <a:lnSpc>
                <a:spcPct val="115000"/>
              </a:lnSpc>
              <a:spcBef>
                <a:spcPts val="1200"/>
              </a:spcBef>
              <a:spcAft>
                <a:spcPts val="0"/>
              </a:spcAft>
              <a:buClr>
                <a:schemeClr val="dk1"/>
              </a:buClr>
              <a:buSzPts val="1100"/>
              <a:buFont typeface="Arial"/>
              <a:buNone/>
            </a:pPr>
            <a:r>
              <a:rPr lang="en"/>
              <a:t>Switzerland stood out for having a large number of newly acquired customers who purchased recently but not often. This signals an early engagement window where retention-focused campaigns could help build loyalty.</a:t>
            </a:r>
            <a:endParaRPr/>
          </a:p>
          <a:p>
            <a:pPr marL="0" lvl="0" indent="0" algn="l" rtl="0">
              <a:lnSpc>
                <a:spcPct val="115000"/>
              </a:lnSpc>
              <a:spcBef>
                <a:spcPts val="1200"/>
              </a:spcBef>
              <a:spcAft>
                <a:spcPts val="0"/>
              </a:spcAft>
              <a:buClr>
                <a:schemeClr val="dk1"/>
              </a:buClr>
              <a:buSzPts val="1100"/>
              <a:buFont typeface="Arial"/>
              <a:buNone/>
            </a:pPr>
            <a:r>
              <a:rPr lang="en"/>
              <a:t>Overall, the RFM analysis helped us identify both high-performing and underutilized customer groups. This gives the business a data-backed foundation for precision targeting, reactivation campaigns, and segment-specific planning."</a:t>
            </a:r>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352f1f6b629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352f1f6b629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a:t>"This bar chart breaks down total sales by customer segment based on our RFM analysis.</a:t>
            </a:r>
            <a:endParaRPr/>
          </a:p>
          <a:p>
            <a:pPr marL="0" lvl="0" indent="0" algn="l" rtl="0">
              <a:lnSpc>
                <a:spcPct val="115000"/>
              </a:lnSpc>
              <a:spcBef>
                <a:spcPts val="1200"/>
              </a:spcBef>
              <a:spcAft>
                <a:spcPts val="0"/>
              </a:spcAft>
              <a:buClr>
                <a:schemeClr val="dk1"/>
              </a:buClr>
              <a:buSzPts val="1100"/>
              <a:buFont typeface="Arial"/>
              <a:buNone/>
            </a:pPr>
            <a:r>
              <a:rPr lang="en"/>
              <a:t>The 'Champions' and 'Loyal Customers' segments drive the majority of revenue — with Champions alone contributing nearly £195 million in sales. These are our most valuable customers: they purchase often, spend more, and buy recently.</a:t>
            </a:r>
            <a:endParaRPr/>
          </a:p>
          <a:p>
            <a:pPr marL="0" lvl="0" indent="0" algn="l" rtl="0">
              <a:lnSpc>
                <a:spcPct val="115000"/>
              </a:lnSpc>
              <a:spcBef>
                <a:spcPts val="1200"/>
              </a:spcBef>
              <a:spcAft>
                <a:spcPts val="0"/>
              </a:spcAft>
              <a:buClr>
                <a:schemeClr val="dk1"/>
              </a:buClr>
              <a:buSzPts val="1100"/>
              <a:buFont typeface="Arial"/>
              <a:buNone/>
            </a:pPr>
            <a:r>
              <a:rPr lang="en"/>
              <a:t>However, the 'At Risk' group still contributes over £27 million in sales, which shows strong potential for reactivation if we engage them strategically.</a:t>
            </a:r>
            <a:endParaRPr/>
          </a:p>
          <a:p>
            <a:pPr marL="0" lvl="0" indent="0" algn="l" rtl="0">
              <a:lnSpc>
                <a:spcPct val="115000"/>
              </a:lnSpc>
              <a:spcBef>
                <a:spcPts val="1200"/>
              </a:spcBef>
              <a:spcAft>
                <a:spcPts val="0"/>
              </a:spcAft>
              <a:buClr>
                <a:schemeClr val="dk1"/>
              </a:buClr>
              <a:buSzPts val="1100"/>
              <a:buFont typeface="Arial"/>
              <a:buNone/>
            </a:pPr>
            <a:r>
              <a:rPr lang="en"/>
              <a:t>The 'Can't Lose' and 'Hibernating' segments, while smaller, also present opportunities for personalized campaigns. On the lower end, we see 'Need Attention' and 'About to Sleep' — segments that may require more effort or might not yield high returns.</a:t>
            </a:r>
            <a:endParaRPr/>
          </a:p>
          <a:p>
            <a:pPr marL="0" lvl="0" indent="0" algn="l" rtl="0">
              <a:lnSpc>
                <a:spcPct val="115000"/>
              </a:lnSpc>
              <a:spcBef>
                <a:spcPts val="1200"/>
              </a:spcBef>
              <a:spcAft>
                <a:spcPts val="1200"/>
              </a:spcAft>
              <a:buNone/>
            </a:pPr>
            <a:r>
              <a:rPr lang="en"/>
              <a:t>This breakdown helps us prioritize which groups to invest in for retention, reactivation, or growth."</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34a2f7d8283_1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87" name="Google Shape;587;g34a2f7d8283_1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"This treemap shows the output of our RFM analysis, where we segmented customers into different behavioral groups based on their recency, frequency, and monetary scores.</a:t>
            </a:r>
            <a:endParaRPr/>
          </a:p>
          <a:p>
            <a:pPr marL="0" lvl="0" indent="0" algn="l" rtl="0">
              <a:lnSpc>
                <a:spcPct val="115000"/>
              </a:lnSpc>
              <a:spcBef>
                <a:spcPts val="1200"/>
              </a:spcBef>
              <a:spcAft>
                <a:spcPts val="0"/>
              </a:spcAft>
              <a:buClr>
                <a:schemeClr val="dk1"/>
              </a:buClr>
              <a:buSzPts val="1100"/>
              <a:buFont typeface="Arial"/>
              <a:buNone/>
            </a:pPr>
            <a:r>
              <a:rPr lang="en"/>
              <a:t>Each box represents a customer segment, and its size corresponds to the number of customers in that group. As shown, 'Champions' and 'Loyal Customers' make up the largest portions of the customer base. These are our most engaged and valuable segments and should be prioritized for retention and upselling efforts.</a:t>
            </a:r>
            <a:endParaRPr/>
          </a:p>
          <a:p>
            <a:pPr marL="0" lvl="0" indent="0" algn="l" rtl="0">
              <a:lnSpc>
                <a:spcPct val="115000"/>
              </a:lnSpc>
              <a:spcBef>
                <a:spcPts val="1200"/>
              </a:spcBef>
              <a:spcAft>
                <a:spcPts val="0"/>
              </a:spcAft>
              <a:buClr>
                <a:schemeClr val="dk1"/>
              </a:buClr>
              <a:buSzPts val="1100"/>
              <a:buFont typeface="Arial"/>
              <a:buNone/>
            </a:pPr>
            <a:r>
              <a:rPr lang="en"/>
              <a:t>On the other hand, smaller segments like 'Need Attention,' 'Hibernating,' and 'About to Sleep' reflect customers with low recent engagement. These groups may require reactivation strategies or nurturing campaigns.</a:t>
            </a:r>
            <a:endParaRPr/>
          </a:p>
          <a:p>
            <a:pPr marL="0" lvl="0" indent="0" algn="l" rtl="0">
              <a:lnSpc>
                <a:spcPct val="115000"/>
              </a:lnSpc>
              <a:spcBef>
                <a:spcPts val="1200"/>
              </a:spcBef>
              <a:spcAft>
                <a:spcPts val="0"/>
              </a:spcAft>
              <a:buClr>
                <a:schemeClr val="dk1"/>
              </a:buClr>
              <a:buSzPts val="1100"/>
              <a:buFont typeface="Arial"/>
              <a:buNone/>
            </a:pPr>
            <a:r>
              <a:rPr lang="en"/>
              <a:t>This visualization helped us clearly see where the bulk of our customer base lies and how we can tailor targeted actions to each segment’s behavior and value."</a:t>
            </a:r>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34a2f7d8283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1" name="Google Shape;591;g34a2f7d8283_1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rPr>
              <a:t>"To understand what customers tend to buy together, we used the Apriori algorithm for market basket analysis. This algorithm helps us find frequent itemsets and association rules—basically identifying which products are commonly bought in the same transaction.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It works using three key metrics:</a:t>
            </a:r>
            <a:endParaRPr>
              <a:solidFill>
                <a:schemeClr val="dk1"/>
              </a:solidFill>
            </a:endParaRPr>
          </a:p>
          <a:p>
            <a:pPr marL="457200" lvl="0" indent="-298450" algn="l" rtl="0">
              <a:lnSpc>
                <a:spcPct val="115000"/>
              </a:lnSpc>
              <a:spcBef>
                <a:spcPts val="1200"/>
              </a:spcBef>
              <a:spcAft>
                <a:spcPts val="0"/>
              </a:spcAft>
              <a:buClr>
                <a:schemeClr val="dk1"/>
              </a:buClr>
              <a:buSzPts val="1100"/>
              <a:buChar char="●"/>
            </a:pPr>
            <a:r>
              <a:rPr lang="en" b="1">
                <a:solidFill>
                  <a:schemeClr val="dk1"/>
                </a:solidFill>
              </a:rPr>
              <a:t>Support</a:t>
            </a:r>
            <a:r>
              <a:rPr lang="en">
                <a:solidFill>
                  <a:schemeClr val="dk1"/>
                </a:solidFill>
              </a:rPr>
              <a:t>, which shows how often items appear together,</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Confidence</a:t>
            </a:r>
            <a:r>
              <a:rPr lang="en">
                <a:solidFill>
                  <a:schemeClr val="dk1"/>
                </a:solidFill>
              </a:rPr>
              <a:t>, which tells us how often item B is purchased when item A is, and</a:t>
            </a:r>
            <a:br>
              <a:rPr lang="en">
                <a:solidFill>
                  <a:schemeClr val="dk1"/>
                </a:solidFill>
              </a:rPr>
            </a:br>
            <a:endParaRPr>
              <a:solidFill>
                <a:schemeClr val="dk1"/>
              </a:solidFill>
            </a:endParaRPr>
          </a:p>
          <a:p>
            <a:pPr marL="457200" lvl="0" indent="-298450" algn="l" rtl="0">
              <a:lnSpc>
                <a:spcPct val="115000"/>
              </a:lnSpc>
              <a:spcBef>
                <a:spcPts val="0"/>
              </a:spcBef>
              <a:spcAft>
                <a:spcPts val="0"/>
              </a:spcAft>
              <a:buClr>
                <a:schemeClr val="dk1"/>
              </a:buClr>
              <a:buSzPts val="1100"/>
              <a:buChar char="●"/>
            </a:pPr>
            <a:r>
              <a:rPr lang="en" b="1">
                <a:solidFill>
                  <a:schemeClr val="dk1"/>
                </a:solidFill>
              </a:rPr>
              <a:t>Lift</a:t>
            </a:r>
            <a:r>
              <a:rPr lang="en">
                <a:solidFill>
                  <a:schemeClr val="dk1"/>
                </a:solidFill>
              </a:rPr>
              <a:t>, which tells us whether that relationship is meaningful or just coincidental.</a:t>
            </a:r>
            <a:br>
              <a:rPr lang="en">
                <a:solidFill>
                  <a:schemeClr val="dk1"/>
                </a:solidFill>
              </a:rPr>
            </a:b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We chose Apriori because it’s widely used in retail analytics, is easy to interpret, and it handles large volumes of product data well. It helped us uncover culturally relevant buying patterns—like decorative bundles being popular in the UK or more practical household items being bundled in France. When we combine these findings with RFM segments, we can suggest the right bundles to the right customers, at the right time."</a:t>
            </a:r>
            <a:endParaRPr>
              <a:solidFill>
                <a:schemeClr val="dk1"/>
              </a:solidFill>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352f1f6b629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352f1f6b629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"Our market basket analysis revealed strong regional patterns in product preferences.</a:t>
            </a:r>
            <a:endParaRPr/>
          </a:p>
          <a:p>
            <a:pPr marL="0" lvl="0" indent="0" algn="l" rtl="0">
              <a:lnSpc>
                <a:spcPct val="115000"/>
              </a:lnSpc>
              <a:spcBef>
                <a:spcPts val="1200"/>
              </a:spcBef>
              <a:spcAft>
                <a:spcPts val="0"/>
              </a:spcAft>
              <a:buClr>
                <a:schemeClr val="dk1"/>
              </a:buClr>
              <a:buSzPts val="1100"/>
              <a:buFont typeface="Arial"/>
              <a:buNone/>
            </a:pPr>
            <a:r>
              <a:rPr lang="en"/>
              <a:t>In the UK, customers frequently purchase decorative and gift-oriented products like t-light holders, patterned lunch bags, and novelty storage bags. However, these are typically bought individually. This signals a high engagement but low basket value behavior—suggesting an opportunity to introduce themed bundles or volume-based discounts to lift average order value without changing existing habits.</a:t>
            </a:r>
            <a:endParaRPr/>
          </a:p>
          <a:p>
            <a:pPr marL="0" lvl="0" indent="0" algn="l" rtl="0">
              <a:lnSpc>
                <a:spcPct val="115000"/>
              </a:lnSpc>
              <a:spcBef>
                <a:spcPts val="1200"/>
              </a:spcBef>
              <a:spcAft>
                <a:spcPts val="0"/>
              </a:spcAft>
              <a:buClr>
                <a:schemeClr val="dk1"/>
              </a:buClr>
              <a:buSzPts val="1100"/>
              <a:buFont typeface="Arial"/>
              <a:buNone/>
            </a:pPr>
            <a:r>
              <a:rPr lang="en"/>
              <a:t>In contrast, customers in France and Germany tend to purchase more practical, utility-driven items—like night lights and snack boxes—in sets of 4 or 6. This reflects a value-conscious mindset. Bundling here can focus on function-based or multi-pack kits to drive margin.</a:t>
            </a:r>
            <a:endParaRPr/>
          </a:p>
          <a:p>
            <a:pPr marL="0" lvl="0" indent="0" algn="l" rtl="0">
              <a:lnSpc>
                <a:spcPct val="115000"/>
              </a:lnSpc>
              <a:spcBef>
                <a:spcPts val="1200"/>
              </a:spcBef>
              <a:spcAft>
                <a:spcPts val="0"/>
              </a:spcAft>
              <a:buClr>
                <a:schemeClr val="dk1"/>
              </a:buClr>
              <a:buSzPts val="1100"/>
              <a:buFont typeface="Arial"/>
              <a:buNone/>
            </a:pPr>
            <a:r>
              <a:rPr lang="en"/>
              <a:t>By combining Apriori results with RFM segmentation, we were able to tailor bundle strategies based on both product affinity and customer value. This approach allows for more personalized, geography-aware product recommendations, increasing chances of conversion, boosting revenue, and supporting long-term customer retention."</a:t>
            </a:r>
            <a:endParaRPr/>
          </a:p>
          <a:p>
            <a:pPr marL="0" lvl="0" indent="0" algn="l" rtl="0">
              <a:spcBef>
                <a:spcPts val="120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352f1f6b629_0_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352f1f6b62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"This heatmap shows the output of our Apriori market basket analysis specifically for the United Kingdom.</a:t>
            </a:r>
            <a:endParaRPr/>
          </a:p>
          <a:p>
            <a:pPr marL="0" lvl="0" indent="0" algn="l" rtl="0">
              <a:lnSpc>
                <a:spcPct val="115000"/>
              </a:lnSpc>
              <a:spcBef>
                <a:spcPts val="1200"/>
              </a:spcBef>
              <a:spcAft>
                <a:spcPts val="0"/>
              </a:spcAft>
              <a:buClr>
                <a:schemeClr val="dk1"/>
              </a:buClr>
              <a:buSzPts val="1100"/>
              <a:buFont typeface="Arial"/>
              <a:buNone/>
            </a:pPr>
            <a:r>
              <a:rPr lang="en"/>
              <a:t>The base product here is the 'JUMBO BAG RED RETROSPOT,' which emerged as one of the most frequently purchased items. The table lists the top associated products that are often bought together with it. These include a variety of other jumbo bags, lunch bags, and gift items like the 'CHARLOTTE BAG SUKI DESIGN' and 'HEART OF WICKER SMALL.'</a:t>
            </a:r>
            <a:endParaRPr/>
          </a:p>
          <a:p>
            <a:pPr marL="0" lvl="0" indent="0" algn="l" rtl="0">
              <a:lnSpc>
                <a:spcPct val="115000"/>
              </a:lnSpc>
              <a:spcBef>
                <a:spcPts val="1200"/>
              </a:spcBef>
              <a:spcAft>
                <a:spcPts val="0"/>
              </a:spcAft>
              <a:buClr>
                <a:schemeClr val="dk1"/>
              </a:buClr>
              <a:buSzPts val="1100"/>
              <a:buFont typeface="Arial"/>
              <a:buNone/>
            </a:pPr>
            <a:r>
              <a:rPr lang="en"/>
              <a:t>The color intensity on the right reflects the strength of association in terms of sales volume — darker shades indicate higher sales when the associated product is purchased alongside the base item.</a:t>
            </a:r>
            <a:endParaRPr/>
          </a:p>
          <a:p>
            <a:pPr marL="0" lvl="0" indent="0" algn="l" rtl="0">
              <a:lnSpc>
                <a:spcPct val="115000"/>
              </a:lnSpc>
              <a:spcBef>
                <a:spcPts val="1200"/>
              </a:spcBef>
              <a:spcAft>
                <a:spcPts val="1200"/>
              </a:spcAft>
              <a:buNone/>
            </a:pPr>
            <a:r>
              <a:rPr lang="en"/>
              <a:t>This analysis helps us uncover strong product affinities within the UK market and supports strategic bundling or cross-sell opportunities, especially during promotional campaigns or seasonal sales."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352f1f6b629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352f1f6b629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rPr>
              <a:t>In this part of our analysis, we used </a:t>
            </a:r>
            <a:r>
              <a:rPr lang="en" b="1">
                <a:solidFill>
                  <a:schemeClr val="dk1"/>
                </a:solidFill>
              </a:rPr>
              <a:t>Holt-Winters Exponential Smoothing</a:t>
            </a:r>
            <a:r>
              <a:rPr lang="en">
                <a:solidFill>
                  <a:schemeClr val="dk1"/>
                </a:solidFill>
              </a:rPr>
              <a:t> as a predictive tool to forecast future sales trends. This method is particularly suited for retail analytics because it captures </a:t>
            </a:r>
            <a:r>
              <a:rPr lang="en" b="1">
                <a:solidFill>
                  <a:schemeClr val="dk1"/>
                </a:solidFill>
              </a:rPr>
              <a:t>seasonal patterns, overall trends, and baseline levels</a:t>
            </a:r>
            <a:r>
              <a:rPr lang="en">
                <a:solidFill>
                  <a:schemeClr val="dk1"/>
                </a:solidFill>
              </a:rPr>
              <a:t> within time series data. It's especially useful when you're trying to determine </a:t>
            </a:r>
            <a:r>
              <a:rPr lang="en" b="1">
                <a:solidFill>
                  <a:schemeClr val="dk1"/>
                </a:solidFill>
              </a:rPr>
              <a:t>when</a:t>
            </a:r>
            <a:r>
              <a:rPr lang="en">
                <a:solidFill>
                  <a:schemeClr val="dk1"/>
                </a:solidFill>
              </a:rPr>
              <a:t> to market specific products and plan promotions.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Before we applied the model, we </a:t>
            </a:r>
            <a:r>
              <a:rPr lang="en" b="1">
                <a:solidFill>
                  <a:schemeClr val="dk1"/>
                </a:solidFill>
              </a:rPr>
              <a:t>aggregated sales monthly by product and country</a:t>
            </a:r>
            <a:r>
              <a:rPr lang="en">
                <a:solidFill>
                  <a:schemeClr val="dk1"/>
                </a:solidFill>
              </a:rPr>
              <a:t>, filtered out any time series with fewer than 24 months of data, and resampled for consistency. We selected Holt-Winters because it’s </a:t>
            </a:r>
            <a:r>
              <a:rPr lang="en" b="1">
                <a:solidFill>
                  <a:schemeClr val="dk1"/>
                </a:solidFill>
              </a:rPr>
              <a:t>computationally efficient</a:t>
            </a:r>
            <a:r>
              <a:rPr lang="en">
                <a:solidFill>
                  <a:schemeClr val="dk1"/>
                </a:solidFill>
              </a:rPr>
              <a:t>, doesn’t require external variables, and scales well across thousands of SKU-country combinations—making it perfect for a large, dynamic e-retail dataset.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The forecasts revealed meaningful patterns: for example, </a:t>
            </a:r>
            <a:r>
              <a:rPr lang="en" b="1">
                <a:solidFill>
                  <a:schemeClr val="dk1"/>
                </a:solidFill>
              </a:rPr>
              <a:t>demand in the UK and Germany peaks in November</a:t>
            </a:r>
            <a:r>
              <a:rPr lang="en">
                <a:solidFill>
                  <a:schemeClr val="dk1"/>
                </a:solidFill>
              </a:rPr>
              <a:t>, likely due to holiday gift purchases, while </a:t>
            </a:r>
            <a:r>
              <a:rPr lang="en" b="1">
                <a:solidFill>
                  <a:schemeClr val="dk1"/>
                </a:solidFill>
              </a:rPr>
              <a:t>Spain experiences dips in the summer months</a:t>
            </a:r>
            <a:r>
              <a:rPr lang="en">
                <a:solidFill>
                  <a:schemeClr val="dk1"/>
                </a:solidFill>
              </a:rPr>
              <a:t>. We also saw strong seasonal rhythms in smaller markets like the </a:t>
            </a:r>
            <a:r>
              <a:rPr lang="en" b="1">
                <a:solidFill>
                  <a:schemeClr val="dk1"/>
                </a:solidFill>
              </a:rPr>
              <a:t>Netherlands and Australia</a:t>
            </a:r>
            <a:r>
              <a:rPr lang="en">
                <a:solidFill>
                  <a:schemeClr val="dk1"/>
                </a:solidFill>
              </a:rPr>
              <a:t>, and signs of </a:t>
            </a:r>
            <a:r>
              <a:rPr lang="en" b="1">
                <a:solidFill>
                  <a:schemeClr val="dk1"/>
                </a:solidFill>
              </a:rPr>
              <a:t>growth in emerging product categories</a:t>
            </a:r>
            <a:r>
              <a:rPr lang="en">
                <a:solidFill>
                  <a:schemeClr val="dk1"/>
                </a:solidFill>
              </a:rPr>
              <a:t>, pointing to early-stage adoption.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Overall, this predictive layer doesn’t just tell us what might happen—it </a:t>
            </a:r>
            <a:r>
              <a:rPr lang="en" b="1">
                <a:solidFill>
                  <a:schemeClr val="dk1"/>
                </a:solidFill>
              </a:rPr>
              <a:t>guides when to act</a:t>
            </a:r>
            <a:r>
              <a:rPr lang="en">
                <a:solidFill>
                  <a:schemeClr val="dk1"/>
                </a:solidFill>
              </a:rPr>
              <a:t>, helping inform everything from </a:t>
            </a:r>
            <a:r>
              <a:rPr lang="en" b="1">
                <a:solidFill>
                  <a:schemeClr val="dk1"/>
                </a:solidFill>
              </a:rPr>
              <a:t>inventory planning and campaign timing to product bundling and market expansion strategies</a:t>
            </a:r>
            <a:r>
              <a:rPr lang="en">
                <a:solidFill>
                  <a:schemeClr val="dk1"/>
                </a:solidFill>
              </a:rPr>
              <a:t>.</a:t>
            </a:r>
            <a:endParaRPr>
              <a:solidFill>
                <a:schemeClr val="dk1"/>
              </a:solidFill>
            </a:endParaRPr>
          </a:p>
          <a:p>
            <a:pPr marL="0" lvl="0" indent="0" algn="l" rtl="0">
              <a:spcBef>
                <a:spcPts val="120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352f1f6b629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352f1f6b629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This slide highlights some of the most actionable insights we uncovered through Holt-Winters forecasting and geographic demand analysis.</a:t>
            </a:r>
            <a:endParaRPr/>
          </a:p>
          <a:p>
            <a:pPr marL="0" lvl="0" indent="0" algn="l" rtl="0">
              <a:lnSpc>
                <a:spcPct val="115000"/>
              </a:lnSpc>
              <a:spcBef>
                <a:spcPts val="1200"/>
              </a:spcBef>
              <a:spcAft>
                <a:spcPts val="0"/>
              </a:spcAft>
              <a:buClr>
                <a:schemeClr val="dk1"/>
              </a:buClr>
              <a:buSzPts val="1100"/>
              <a:buFont typeface="Arial"/>
              <a:buNone/>
            </a:pPr>
            <a:r>
              <a:rPr lang="en"/>
              <a:t>Starting with the UK and Germany, we observed that demand consistently peaked in November, driven largely by gifting and decorative items like t-light holders and holiday-themed bags. This insight suggests the need to front-load inventory and marketing spend in Q4 to capitalize on holiday shopping behavior.</a:t>
            </a:r>
            <a:endParaRPr/>
          </a:p>
          <a:p>
            <a:pPr marL="0" lvl="0" indent="0" algn="l" rtl="0">
              <a:lnSpc>
                <a:spcPct val="115000"/>
              </a:lnSpc>
              <a:spcBef>
                <a:spcPts val="1200"/>
              </a:spcBef>
              <a:spcAft>
                <a:spcPts val="0"/>
              </a:spcAft>
              <a:buClr>
                <a:schemeClr val="dk1"/>
              </a:buClr>
              <a:buSzPts val="1100"/>
              <a:buFont typeface="Arial"/>
              <a:buNone/>
            </a:pPr>
            <a:r>
              <a:rPr lang="en"/>
              <a:t>In contrast, Spain showed a predictable summer dip in sales. For this region, a smarter approach would be to reduce promotions or shift marketing efforts to months with stronger demand, helping maximize ROI.</a:t>
            </a:r>
            <a:endParaRPr/>
          </a:p>
          <a:p>
            <a:pPr marL="0" lvl="0" indent="0" algn="l" rtl="0">
              <a:lnSpc>
                <a:spcPct val="115000"/>
              </a:lnSpc>
              <a:spcBef>
                <a:spcPts val="1200"/>
              </a:spcBef>
              <a:spcAft>
                <a:spcPts val="0"/>
              </a:spcAft>
              <a:buClr>
                <a:schemeClr val="dk1"/>
              </a:buClr>
              <a:buSzPts val="1100"/>
              <a:buFont typeface="Arial"/>
              <a:buNone/>
            </a:pPr>
            <a:r>
              <a:rPr lang="en"/>
              <a:t>Next, although Netherlands and Australia are smaller markets in terms of volume, they revealed stable and recurring seasonal patterns. This consistency makes them ideal candidates for localized marketing efforts and precise inventory control.</a:t>
            </a:r>
            <a:endParaRPr/>
          </a:p>
          <a:p>
            <a:pPr marL="0" lvl="0" indent="0" algn="l" rtl="0">
              <a:lnSpc>
                <a:spcPct val="115000"/>
              </a:lnSpc>
              <a:spcBef>
                <a:spcPts val="1200"/>
              </a:spcBef>
              <a:spcAft>
                <a:spcPts val="0"/>
              </a:spcAft>
              <a:buClr>
                <a:schemeClr val="dk1"/>
              </a:buClr>
              <a:buSzPts val="1100"/>
              <a:buFont typeface="Arial"/>
              <a:buNone/>
            </a:pPr>
            <a:r>
              <a:rPr lang="en"/>
              <a:t>We also identified early signs of product growth in emerging regions—where certain SKUs are just beginning to pick up. These could represent new product-market fit opportunities or potential expansion strategies.</a:t>
            </a:r>
            <a:endParaRPr/>
          </a:p>
          <a:p>
            <a:pPr marL="0" lvl="0" indent="0" algn="l" rtl="0">
              <a:lnSpc>
                <a:spcPct val="115000"/>
              </a:lnSpc>
              <a:spcBef>
                <a:spcPts val="1200"/>
              </a:spcBef>
              <a:spcAft>
                <a:spcPts val="0"/>
              </a:spcAft>
              <a:buClr>
                <a:schemeClr val="dk1"/>
              </a:buClr>
              <a:buSzPts val="1100"/>
              <a:buFont typeface="Arial"/>
              <a:buNone/>
            </a:pPr>
            <a:r>
              <a:rPr lang="en"/>
              <a:t>All of these findings enable a shift from reactive planning to a more proactive, demand-aligned sales strategy. It ensures that promotions, bundles, and discounts are launched at the right time, in the right market, and targeted to the right customer segment.</a:t>
            </a:r>
            <a:endParaRPr/>
          </a:p>
          <a:p>
            <a:pPr marL="0" lvl="0" indent="0" algn="l" rtl="0">
              <a:spcBef>
                <a:spcPts val="120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352f1f6b629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352f1f6b629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This line chart shows the monthly forecasted sales for the United Kingdom, based on the Holt-Winters exponential smoothing model.</a:t>
            </a:r>
            <a:endParaRPr/>
          </a:p>
          <a:p>
            <a:pPr marL="0" lvl="0" indent="0" algn="l" rtl="0">
              <a:lnSpc>
                <a:spcPct val="115000"/>
              </a:lnSpc>
              <a:spcBef>
                <a:spcPts val="1200"/>
              </a:spcBef>
              <a:spcAft>
                <a:spcPts val="0"/>
              </a:spcAft>
              <a:buClr>
                <a:schemeClr val="dk1"/>
              </a:buClr>
              <a:buSzPts val="1100"/>
              <a:buFont typeface="Arial"/>
              <a:buNone/>
            </a:pPr>
            <a:r>
              <a:rPr lang="en"/>
              <a:t>You can see the forecasted values plotted from January to December. The dotted line across the chart marks the average forecasted sales across all months, providing a helpful baseline for comparison.</a:t>
            </a:r>
            <a:endParaRPr/>
          </a:p>
          <a:p>
            <a:pPr marL="0" lvl="0" indent="0" algn="l" rtl="0">
              <a:lnSpc>
                <a:spcPct val="115000"/>
              </a:lnSpc>
              <a:spcBef>
                <a:spcPts val="1200"/>
              </a:spcBef>
              <a:spcAft>
                <a:spcPts val="0"/>
              </a:spcAft>
              <a:buClr>
                <a:schemeClr val="dk1"/>
              </a:buClr>
              <a:buSzPts val="1100"/>
              <a:buFont typeface="Arial"/>
              <a:buNone/>
            </a:pPr>
            <a:r>
              <a:rPr lang="en"/>
              <a:t>One of the key insights here is the clear seasonality in the UK market. Sales steadily increase throughout the year, with a pronounced spike in November. This aligns with gifting and holiday demand, especially for products like t-light holders and holiday-themed bags that we observed earlier. This pattern underscores the importance of aligning marketing campaigns, inventory, and promotions with peak buying periods.</a:t>
            </a:r>
            <a:endParaRPr/>
          </a:p>
          <a:p>
            <a:pPr marL="0" lvl="0" indent="0" algn="l" rtl="0">
              <a:lnSpc>
                <a:spcPct val="115000"/>
              </a:lnSpc>
              <a:spcBef>
                <a:spcPts val="1200"/>
              </a:spcBef>
              <a:spcAft>
                <a:spcPts val="0"/>
              </a:spcAft>
              <a:buClr>
                <a:schemeClr val="dk1"/>
              </a:buClr>
              <a:buSzPts val="1100"/>
              <a:buFont typeface="Arial"/>
              <a:buNone/>
            </a:pPr>
            <a:r>
              <a:rPr lang="en"/>
              <a:t>After the November peak, there’s a sharp drop in December, which likely reflects the post-holiday slowdown. Planning for this drop is equally important to avoid overstocking.</a:t>
            </a:r>
            <a:endParaRPr/>
          </a:p>
          <a:p>
            <a:pPr marL="0" lvl="0" indent="0" algn="l" rtl="0">
              <a:lnSpc>
                <a:spcPct val="115000"/>
              </a:lnSpc>
              <a:spcBef>
                <a:spcPts val="1200"/>
              </a:spcBef>
              <a:spcAft>
                <a:spcPts val="0"/>
              </a:spcAft>
              <a:buClr>
                <a:schemeClr val="dk1"/>
              </a:buClr>
              <a:buSzPts val="1100"/>
              <a:buFont typeface="Arial"/>
              <a:buNone/>
            </a:pPr>
            <a:r>
              <a:rPr lang="en"/>
              <a:t>What this visualization enables us to do is predict and prepare. It helps the business proactively front-load inventory for Q4 and adjust resources in months with lower expected demand—ultimately supporting smarter decisions across marketing, logistics, and merchandising.</a:t>
            </a:r>
            <a:endParaRPr/>
          </a:p>
          <a:p>
            <a:pPr marL="0" lvl="0" indent="0" algn="l" rtl="0">
              <a:spcBef>
                <a:spcPts val="120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352f1f6b629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352f1f6b629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This slide brings together the three core analyses we performed—RFM, Apriori, and Holt-Winters—into one integrated customer strategy. By combining these methods, we moved from just understanding what happened, to predicting what will happen and prescribing what should be done.</a:t>
            </a:r>
            <a:endParaRPr/>
          </a:p>
          <a:p>
            <a:pPr marL="0" lvl="0" indent="0" algn="l" rtl="0">
              <a:lnSpc>
                <a:spcPct val="115000"/>
              </a:lnSpc>
              <a:spcBef>
                <a:spcPts val="1200"/>
              </a:spcBef>
              <a:spcAft>
                <a:spcPts val="0"/>
              </a:spcAft>
              <a:buClr>
                <a:schemeClr val="dk1"/>
              </a:buClr>
              <a:buSzPts val="1100"/>
              <a:buFont typeface="Arial"/>
              <a:buNone/>
            </a:pPr>
            <a:r>
              <a:rPr lang="en"/>
              <a:t>We began by using Apriori market basket analysis to identify product combinations frequently purchased together. Then, we mapped those bundles to specific customer segments created through RFM analysis—like “Champions,” “At Risk,” or “Hibernating” customers.</a:t>
            </a:r>
            <a:endParaRPr/>
          </a:p>
          <a:p>
            <a:pPr marL="0" lvl="0" indent="0" algn="l" rtl="0">
              <a:lnSpc>
                <a:spcPct val="115000"/>
              </a:lnSpc>
              <a:spcBef>
                <a:spcPts val="1200"/>
              </a:spcBef>
              <a:spcAft>
                <a:spcPts val="0"/>
              </a:spcAft>
              <a:buClr>
                <a:schemeClr val="dk1"/>
              </a:buClr>
              <a:buSzPts val="1100"/>
              <a:buFont typeface="Arial"/>
              <a:buNone/>
            </a:pPr>
            <a:r>
              <a:rPr lang="en"/>
              <a:t>But we didn’t stop there—we used the Holt-Winters time series model to forecast when these bundles would be most in demand. This allowed us to time our campaigns for maximum seasonal and regional impact.</a:t>
            </a:r>
            <a:endParaRPr/>
          </a:p>
          <a:p>
            <a:pPr marL="0" lvl="0" indent="0" algn="l" rtl="0">
              <a:lnSpc>
                <a:spcPct val="115000"/>
              </a:lnSpc>
              <a:spcBef>
                <a:spcPts val="1200"/>
              </a:spcBef>
              <a:spcAft>
                <a:spcPts val="0"/>
              </a:spcAft>
              <a:buClr>
                <a:schemeClr val="dk1"/>
              </a:buClr>
              <a:buSzPts val="1100"/>
              <a:buFont typeface="Arial"/>
              <a:buNone/>
            </a:pPr>
            <a:r>
              <a:rPr lang="en"/>
              <a:t>For example, we discovered that UK customers in the Loyal or Champion segments often buy holiday-themed products, especially in November. This makes them ideal targets for a bundled Q4 campaign, maximizing festive season revenue.</a:t>
            </a:r>
            <a:endParaRPr/>
          </a:p>
          <a:p>
            <a:pPr marL="0" lvl="0" indent="0" algn="l" rtl="0">
              <a:lnSpc>
                <a:spcPct val="115000"/>
              </a:lnSpc>
              <a:spcBef>
                <a:spcPts val="1200"/>
              </a:spcBef>
              <a:spcAft>
                <a:spcPts val="0"/>
              </a:spcAft>
              <a:buClr>
                <a:schemeClr val="dk1"/>
              </a:buClr>
              <a:buSzPts val="1100"/>
              <a:buFont typeface="Arial"/>
              <a:buNone/>
            </a:pPr>
            <a:r>
              <a:rPr lang="en"/>
              <a:t>Similarly, in Germany, we identified summer bundles that align well with “lapsed” customers—those who used to be high spenders but have become inactive. This gives us a great opportunity to re-engage them during low-sales months with targeted reactivation offers.</a:t>
            </a:r>
            <a:endParaRPr/>
          </a:p>
          <a:p>
            <a:pPr marL="0" lvl="0" indent="0" algn="l" rtl="0">
              <a:lnSpc>
                <a:spcPct val="115000"/>
              </a:lnSpc>
              <a:spcBef>
                <a:spcPts val="1200"/>
              </a:spcBef>
              <a:spcAft>
                <a:spcPts val="0"/>
              </a:spcAft>
              <a:buClr>
                <a:schemeClr val="dk1"/>
              </a:buClr>
              <a:buSzPts val="1100"/>
              <a:buFont typeface="Arial"/>
              <a:buNone/>
            </a:pPr>
            <a:r>
              <a:rPr lang="en"/>
              <a:t>In short, this slide shows how we translated data into action by pairing the right products with the right customers—at exactly the right time.</a:t>
            </a:r>
            <a:endParaRPr/>
          </a:p>
          <a:p>
            <a:pPr marL="0" lvl="0" indent="0" algn="l" rtl="0">
              <a:spcBef>
                <a:spcPts val="120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34ac9698b73_2_4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1" name="Google Shape;521;g34ac9698b73_2_48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rPr>
              <a:t>"Our project begins with a fundamental business challenge: how can we turn raw transactional data into real, actionable customer intelligence? The goal isn’t just to understand what’s happening in the business—but to dive deeper into </a:t>
            </a:r>
            <a:r>
              <a:rPr lang="en" i="1">
                <a:solidFill>
                  <a:schemeClr val="dk1"/>
                </a:solidFill>
              </a:rPr>
              <a:t>why</a:t>
            </a:r>
            <a:r>
              <a:rPr lang="en">
                <a:solidFill>
                  <a:schemeClr val="dk1"/>
                </a:solidFill>
              </a:rPr>
              <a:t> it’s happening, what we should do next, and even anticipate what lies ahead.</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To guide our approach, we framed four key strategic questions:</a:t>
            </a:r>
            <a:br>
              <a:rPr lang="en">
                <a:solidFill>
                  <a:schemeClr val="dk1"/>
                </a:solidFill>
              </a:rPr>
            </a:br>
            <a:r>
              <a:rPr lang="en">
                <a:solidFill>
                  <a:schemeClr val="dk1"/>
                </a:solidFill>
              </a:rPr>
              <a:t> First, what products should be sold to which countries and at what time to maximize sales?</a:t>
            </a:r>
            <a:br>
              <a:rPr lang="en">
                <a:solidFill>
                  <a:schemeClr val="dk1"/>
                </a:solidFill>
              </a:rPr>
            </a:br>
            <a:r>
              <a:rPr lang="en">
                <a:solidFill>
                  <a:schemeClr val="dk1"/>
                </a:solidFill>
              </a:rPr>
              <a:t> Second, how does customer behavior vary across regions, product types, and seasons?</a:t>
            </a:r>
            <a:br>
              <a:rPr lang="en">
                <a:solidFill>
                  <a:schemeClr val="dk1"/>
                </a:solidFill>
              </a:rPr>
            </a:br>
            <a:r>
              <a:rPr lang="en">
                <a:solidFill>
                  <a:schemeClr val="dk1"/>
                </a:solidFill>
              </a:rPr>
              <a:t> Third, which products are frequently purchased together—and how can that inform better bundling strategies?</a:t>
            </a:r>
            <a:br>
              <a:rPr lang="en">
                <a:solidFill>
                  <a:schemeClr val="dk1"/>
                </a:solidFill>
              </a:rPr>
            </a:br>
            <a:r>
              <a:rPr lang="en">
                <a:solidFill>
                  <a:schemeClr val="dk1"/>
                </a:solidFill>
              </a:rPr>
              <a:t> And finally, how can we segment customers based on their value to the business and tailor our strategies accordingly?</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These questions formed the foundation of our analytics approach and drove the structure of the rest of our project."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endParaRPr>
              <a:solidFill>
                <a:schemeClr val="dk1"/>
              </a:solidFill>
            </a:endParaRPr>
          </a:p>
          <a:p>
            <a:pPr marL="0" lvl="0" indent="0" algn="l" rtl="0">
              <a:lnSpc>
                <a:spcPct val="100000"/>
              </a:lnSpc>
              <a:spcBef>
                <a:spcPts val="1200"/>
              </a:spcBef>
              <a:spcAft>
                <a:spcPts val="0"/>
              </a:spcAft>
              <a:buClr>
                <a:schemeClr val="dk1"/>
              </a:buClr>
              <a:buSzPts val="1100"/>
              <a:buFont typeface="Arial"/>
              <a:buNone/>
            </a:pPr>
            <a:endParaRPr u="sng">
              <a:solidFill>
                <a:srgbClr val="1155CC"/>
              </a:solidFill>
              <a:highlight>
                <a:srgbClr val="FFFFFF"/>
              </a:highlight>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352f1f6b629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352f1f6b629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This visualization demonstrates how we connected our Apriori-based product bundling insights to specific customer segments in the UK using RFM analysis.</a:t>
            </a:r>
            <a:endParaRPr/>
          </a:p>
          <a:p>
            <a:pPr marL="0" lvl="0" indent="0" algn="l" rtl="0">
              <a:lnSpc>
                <a:spcPct val="115000"/>
              </a:lnSpc>
              <a:spcBef>
                <a:spcPts val="1200"/>
              </a:spcBef>
              <a:spcAft>
                <a:spcPts val="0"/>
              </a:spcAft>
              <a:buClr>
                <a:schemeClr val="dk1"/>
              </a:buClr>
              <a:buSzPts val="1100"/>
              <a:buFont typeface="Arial"/>
              <a:buNone/>
            </a:pPr>
            <a:r>
              <a:rPr lang="en"/>
              <a:t>Here, we focus on the product “JUMBO BAG RED RETROSPOT” with Stock Code 85099B. Apriori analysis identified that this product is frequently purchased with the “JUMBO STORAGE BAG SUKI.” So, these two items form a strong, data-driven bundle.</a:t>
            </a:r>
            <a:endParaRPr/>
          </a:p>
          <a:p>
            <a:pPr marL="0" lvl="0" indent="0" algn="l" rtl="0">
              <a:lnSpc>
                <a:spcPct val="115000"/>
              </a:lnSpc>
              <a:spcBef>
                <a:spcPts val="1200"/>
              </a:spcBef>
              <a:spcAft>
                <a:spcPts val="0"/>
              </a:spcAft>
              <a:buClr>
                <a:schemeClr val="dk1"/>
              </a:buClr>
              <a:buSzPts val="1100"/>
              <a:buFont typeface="Arial"/>
              <a:buNone/>
            </a:pPr>
            <a:r>
              <a:rPr lang="en"/>
              <a:t>What we’re seeing in this chart is how different customer segments—such as Champions, Loyal Customers, and At Risk—responded to this bundle based on their actual sales behavior.</a:t>
            </a:r>
            <a:endParaRPr/>
          </a:p>
          <a:p>
            <a:pPr marL="0" lvl="0" indent="0" algn="l" rtl="0">
              <a:lnSpc>
                <a:spcPct val="115000"/>
              </a:lnSpc>
              <a:spcBef>
                <a:spcPts val="1200"/>
              </a:spcBef>
              <a:spcAft>
                <a:spcPts val="0"/>
              </a:spcAft>
              <a:buClr>
                <a:schemeClr val="dk1"/>
              </a:buClr>
              <a:buSzPts val="1100"/>
              <a:buFont typeface="Arial"/>
              <a:buNone/>
            </a:pPr>
            <a:r>
              <a:rPr lang="en"/>
              <a:t>The darker shades represent higher sales volumes. As shown here, Champions and Loyal Customers in the UK are the most responsive to this bundle, making them ideal targets for promotional campaigns. Meanwhile, segments like Hibernating or About to Sleep show much lower engagement, which signals that these customers may not be influenced by bundling alone and might require reactivation strategies instead.</a:t>
            </a:r>
            <a:endParaRPr/>
          </a:p>
          <a:p>
            <a:pPr marL="0" lvl="0" indent="0" algn="l" rtl="0">
              <a:lnSpc>
                <a:spcPct val="115000"/>
              </a:lnSpc>
              <a:spcBef>
                <a:spcPts val="1200"/>
              </a:spcBef>
              <a:spcAft>
                <a:spcPts val="1200"/>
              </a:spcAft>
              <a:buNone/>
            </a:pPr>
            <a:r>
              <a:rPr lang="en"/>
              <a:t>So, the key takeaway here is that bundling shouldn’t be one-size-fits-all. By mapping bundles to segment behavior, we ensure we’re targeting the right product combinations to the right customers, making our marketing smarter and more effective.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352f1f6b629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352f1f6b629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rPr>
              <a:t>Now that we’ve analyzed our segments and identified bundling opportunities, let’s talk about targeted recommendations.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We start with </a:t>
            </a:r>
            <a:r>
              <a:rPr lang="en" b="1">
                <a:solidFill>
                  <a:schemeClr val="dk1"/>
                </a:solidFill>
              </a:rPr>
              <a:t>Champions and Loyal Customers</a:t>
            </a:r>
            <a:r>
              <a:rPr lang="en">
                <a:solidFill>
                  <a:schemeClr val="dk1"/>
                </a:solidFill>
              </a:rPr>
              <a:t>—our most valuable segments. These are customers who purchase frequently and recently, and while they’re already engaged, there’s still room to grow their basket size. We recommend launching </a:t>
            </a:r>
            <a:r>
              <a:rPr lang="en" b="1">
                <a:solidFill>
                  <a:schemeClr val="dk1"/>
                </a:solidFill>
              </a:rPr>
              <a:t>exclusive premium bundles</a:t>
            </a:r>
            <a:r>
              <a:rPr lang="en">
                <a:solidFill>
                  <a:schemeClr val="dk1"/>
                </a:solidFill>
              </a:rPr>
              <a:t>—for example, decorative items like t-light holders or patterned lunch bags—positioned as early-access or VIP-only offers. These should be </a:t>
            </a:r>
            <a:r>
              <a:rPr lang="en" b="1">
                <a:solidFill>
                  <a:schemeClr val="dk1"/>
                </a:solidFill>
              </a:rPr>
              <a:t>timed around seasonal peaks</a:t>
            </a:r>
            <a:r>
              <a:rPr lang="en">
                <a:solidFill>
                  <a:schemeClr val="dk1"/>
                </a:solidFill>
              </a:rPr>
              <a:t> like October for the UK or early summer for Germany, when demand historically rises. Using </a:t>
            </a:r>
            <a:r>
              <a:rPr lang="en" b="1">
                <a:solidFill>
                  <a:schemeClr val="dk1"/>
                </a:solidFill>
              </a:rPr>
              <a:t>personalized email campaigns and VIP landing pages</a:t>
            </a:r>
            <a:r>
              <a:rPr lang="en">
                <a:solidFill>
                  <a:schemeClr val="dk1"/>
                </a:solidFill>
              </a:rPr>
              <a:t> can reinforce that sense of exclusivity and strengthen retention.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Next, we have </a:t>
            </a:r>
            <a:r>
              <a:rPr lang="en" b="1">
                <a:solidFill>
                  <a:schemeClr val="dk1"/>
                </a:solidFill>
              </a:rPr>
              <a:t>Potential Loyalists and Promising Customers</a:t>
            </a:r>
            <a:r>
              <a:rPr lang="en">
                <a:solidFill>
                  <a:schemeClr val="dk1"/>
                </a:solidFill>
              </a:rPr>
              <a:t>. These are customers who are showing promising behavior but haven’t yet reached full loyalty. Here, a slight </a:t>
            </a:r>
            <a:r>
              <a:rPr lang="en" b="1">
                <a:solidFill>
                  <a:schemeClr val="dk1"/>
                </a:solidFill>
              </a:rPr>
              <a:t>nudge in the form of mid-range bundle promotions</a:t>
            </a:r>
            <a:r>
              <a:rPr lang="en">
                <a:solidFill>
                  <a:schemeClr val="dk1"/>
                </a:solidFill>
              </a:rPr>
              <a:t>—like snack boxes or kitchen sets—combined with offers such as “buy more, save more” could do the trick. The timing matters too—we suggest </a:t>
            </a:r>
            <a:r>
              <a:rPr lang="en" b="1">
                <a:solidFill>
                  <a:schemeClr val="dk1"/>
                </a:solidFill>
              </a:rPr>
              <a:t>targeting them in shoulder months</a:t>
            </a:r>
            <a:r>
              <a:rPr lang="en">
                <a:solidFill>
                  <a:schemeClr val="dk1"/>
                </a:solidFill>
              </a:rPr>
              <a:t> like May, June, or September when demand dips slightly. And finally, </a:t>
            </a:r>
            <a:r>
              <a:rPr lang="en" b="1">
                <a:solidFill>
                  <a:schemeClr val="dk1"/>
                </a:solidFill>
              </a:rPr>
              <a:t>retargeting ads and loyalty perks</a:t>
            </a:r>
            <a:r>
              <a:rPr lang="en">
                <a:solidFill>
                  <a:schemeClr val="dk1"/>
                </a:solidFill>
              </a:rPr>
              <a:t> like reward points or personalized newsletters can help deepen engagement and turn these customers into repeat, high-value buyers.</a:t>
            </a:r>
            <a:endParaRPr>
              <a:solidFill>
                <a:schemeClr val="dk1"/>
              </a:solidFill>
            </a:endParaRPr>
          </a:p>
          <a:p>
            <a:pPr marL="0" lvl="0" indent="0" algn="l" rtl="0">
              <a:spcBef>
                <a:spcPts val="120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g352f1f6b629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 name="Google Shape;642;g352f1f6b629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This final group includes </a:t>
            </a:r>
            <a:r>
              <a:rPr lang="en" b="1">
                <a:solidFill>
                  <a:schemeClr val="dk1"/>
                </a:solidFill>
              </a:rPr>
              <a:t>At Risk and About to Sleep customers</a:t>
            </a:r>
            <a:r>
              <a:rPr lang="en">
                <a:solidFill>
                  <a:schemeClr val="dk1"/>
                </a:solidFill>
              </a:rPr>
              <a:t>—these are buyers who used to engage with the brand but are now slipping away. They’ve shown potential in the past, so our focus here is to </a:t>
            </a:r>
            <a:r>
              <a:rPr lang="en" b="1">
                <a:solidFill>
                  <a:schemeClr val="dk1"/>
                </a:solidFill>
              </a:rPr>
              <a:t>reignite interest and prompt a return</a:t>
            </a:r>
            <a:r>
              <a:rPr lang="en">
                <a:solidFill>
                  <a:schemeClr val="dk1"/>
                </a:solidFill>
              </a:rPr>
              <a: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To do that, we recommend offering </a:t>
            </a:r>
            <a:r>
              <a:rPr lang="en" b="1">
                <a:solidFill>
                  <a:schemeClr val="dk1"/>
                </a:solidFill>
              </a:rPr>
              <a:t>bundles featuring products they’ve previously bought or browsed</a:t>
            </a:r>
            <a:r>
              <a:rPr lang="en">
                <a:solidFill>
                  <a:schemeClr val="dk1"/>
                </a:solidFill>
              </a:rPr>
              <a:t>, ideally paired with a small incentive—like a free add-on or discount—to lower the barrier for re-engagement.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Timing is also crucial. These offers should be launched </a:t>
            </a:r>
            <a:r>
              <a:rPr lang="en" b="1">
                <a:solidFill>
                  <a:schemeClr val="dk1"/>
                </a:solidFill>
              </a:rPr>
              <a:t>2–3 weeks ahead of known seasonal peaks</a:t>
            </a:r>
            <a:r>
              <a:rPr lang="en">
                <a:solidFill>
                  <a:schemeClr val="dk1"/>
                </a:solidFill>
              </a:rPr>
              <a:t>—for example, in early November in the UK—when purchase intent is more likely to resurface.</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And finally, </a:t>
            </a:r>
            <a:r>
              <a:rPr lang="en" b="1">
                <a:solidFill>
                  <a:schemeClr val="dk1"/>
                </a:solidFill>
              </a:rPr>
              <a:t>personalized outreach is key</a:t>
            </a:r>
            <a:r>
              <a:rPr lang="en">
                <a:solidFill>
                  <a:schemeClr val="dk1"/>
                </a:solidFill>
              </a:rPr>
              <a:t>. Using urgency-driven messaging like “We miss you” via email, SMS, or even account manager follow-ups can create that emotional trigger to prompt them to take action.</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In short, this segment requires a thoughtful mix of relevance, incentive, and timing to bring them back into the customer lifecycle.</a:t>
            </a:r>
            <a:endParaRPr>
              <a:solidFill>
                <a:schemeClr val="dk1"/>
              </a:solidFill>
            </a:endParaRPr>
          </a:p>
          <a:p>
            <a:pPr marL="0" lvl="0" indent="0" algn="l" rtl="0">
              <a:spcBef>
                <a:spcPts val="120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34ac9698b73_2_4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7" name="Google Shape;527;g34ac9698b73_2_4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"This dataset comes from the Online Retail II collection, containing over one million transactions from a UK-based non-store retailer that sells giftware to wholesale buyers. The timeframe spans from December 2009 to December 2011.</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Before diving into analysis, we had to address several data quality challenges. These included missing values in critical columns like Customer ID and Product Description, illogical entries like '????' or '?damage??', and non-product stock codes such as 'B' for bad debt or 'C' for canceled orders. We also removed rows with zero or negative values for quantity or price, as these likely represented returns or system errors.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After cleaning, we created a new variable called ‘Sales,’ calculated as Quantity multiplied by Unit Price, and filtered the dataset to include only positive-value transactions. This gave us a much cleaner, more reliable dataset to work with for our downstream analyses."</a:t>
            </a:r>
            <a:endParaRPr>
              <a:solidFill>
                <a:schemeClr val="dk1"/>
              </a:solidFill>
            </a:endParaRPr>
          </a:p>
          <a:p>
            <a:pPr marL="0" lvl="0" indent="0" algn="l" rtl="0">
              <a:lnSpc>
                <a:spcPct val="100000"/>
              </a:lnSpc>
              <a:spcBef>
                <a:spcPts val="1200"/>
              </a:spcBef>
              <a:spcAft>
                <a:spcPts val="0"/>
              </a:spcAft>
              <a:buSzPts val="1100"/>
              <a:buNone/>
            </a:pP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34ac9698b73_2_4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33" name="Google Shape;533;g34ac9698b73_2_4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rPr>
              <a:t>Here, we conducted exploratory analysis using </a:t>
            </a:r>
            <a:r>
              <a:rPr lang="en" b="1">
                <a:solidFill>
                  <a:schemeClr val="dk1"/>
                </a:solidFill>
              </a:rPr>
              <a:t>box plots</a:t>
            </a:r>
            <a:r>
              <a:rPr lang="en">
                <a:solidFill>
                  <a:schemeClr val="dk1"/>
                </a:solidFill>
              </a:rPr>
              <a:t> to examine the distribution of Quantity and Price — </a:t>
            </a:r>
            <a:r>
              <a:rPr lang="en" b="1">
                <a:solidFill>
                  <a:schemeClr val="dk1"/>
                </a:solidFill>
              </a:rPr>
              <a:t>after removing outliers</a:t>
            </a:r>
            <a:r>
              <a:rPr lang="en">
                <a:solidFill>
                  <a:schemeClr val="dk1"/>
                </a:solidFill>
              </a:rPr>
              <a:t>.</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Initially, both fields showed heavy skewness and extreme values. After removing the outliers, we noticed more stable and interpretable distributions. This step was critical to ensure that downstream analysis, like customer value modeling, wouldn’t be distorted by anomalous entries.</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This foundational cleaning allows us to generate more meaningful visualizations and business insights — which we’ll showcase in the next slide.</a:t>
            </a:r>
            <a:endParaRPr>
              <a:solidFill>
                <a:schemeClr val="dk1"/>
              </a:solidFill>
            </a:endParaRPr>
          </a:p>
          <a:p>
            <a:pPr marL="0" lvl="0" indent="0" algn="l" rtl="0">
              <a:lnSpc>
                <a:spcPct val="100000"/>
              </a:lnSpc>
              <a:spcBef>
                <a:spcPts val="1200"/>
              </a:spcBef>
              <a:spcAft>
                <a:spcPts val="0"/>
              </a:spcAft>
              <a:buClr>
                <a:schemeClr val="dk1"/>
              </a:buClr>
              <a:buSzPts val="1100"/>
              <a:buFont typeface="Arial"/>
              <a:buNone/>
            </a:pPr>
            <a:endParaRPr>
              <a:solidFill>
                <a:schemeClr val="dk1"/>
              </a:solidFill>
              <a:latin typeface="Montserrat"/>
              <a:ea typeface="Montserrat"/>
              <a:cs typeface="Montserrat"/>
              <a:sym typeface="Montserrat"/>
            </a:endParaRPr>
          </a:p>
          <a:p>
            <a:pPr marL="0" lvl="0" indent="0" algn="l" rtl="0">
              <a:lnSpc>
                <a:spcPct val="100000"/>
              </a:lnSpc>
              <a:spcBef>
                <a:spcPts val="120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352f1f6b62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352f1f6b62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t>"This map visualization shows total sales volume by country, helping us identify the markets that contribute most to overall revenue. As you can see, the United Kingdom stands out as the top-performing region by a significant margin. This aligns with the company’s base location and likely reflects greater brand awareness and logistical reach within the UK.</a:t>
            </a:r>
            <a:endParaRPr/>
          </a:p>
          <a:p>
            <a:pPr marL="0" lvl="0" indent="0" algn="l" rtl="0">
              <a:lnSpc>
                <a:spcPct val="115000"/>
              </a:lnSpc>
              <a:spcBef>
                <a:spcPts val="1200"/>
              </a:spcBef>
              <a:spcAft>
                <a:spcPts val="1200"/>
              </a:spcAft>
              <a:buNone/>
            </a:pPr>
            <a:r>
              <a:rPr lang="en"/>
              <a:t>Countries like Germany, France, and EIRE (Ireland) also show relatively strong sales, while smaller but promising markets such as the Netherlands and Switzerland present opportunities for growth. This country-level breakdown helped guide our decision to conduct more targeted analyses—such as segmenting customers and building region-specific bundling and timing strategies later in the project."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Google Shape;545;g34aca4e85d6_5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46" name="Google Shape;546;g34aca4e85d6_5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"This slide bridges our descriptive analysis with the strategic insights that guided our modeling decisions.</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On the left, the line chart shows average daily sales by week. We observed several seasonal peaks—most notably around November and December, indicating strong year-end demand, likely driven by holiday sales. These spikes informed our decision to factor seasonality into our forecasting model later in the project.</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dirty="0">
                <a:solidFill>
                  <a:schemeClr val="dk1"/>
                </a:solidFill>
              </a:rPr>
              <a:t>On the right, the map shows average sales by country. Germany, Switzerland, and the Portugal stand out as top performers in terms of average transaction value. Interestingly, although the UK had the highest overall volume, countries like Switzerland had fewer but higher-value purchases. This suggested differences in buyer behavior across regions and led us to segment markets accordingly in the RFM and </a:t>
            </a:r>
            <a:r>
              <a:rPr lang="en" dirty="0" err="1">
                <a:solidFill>
                  <a:schemeClr val="dk1"/>
                </a:solidFill>
              </a:rPr>
              <a:t>Apriori</a:t>
            </a:r>
            <a:r>
              <a:rPr lang="en" dirty="0">
                <a:solidFill>
                  <a:schemeClr val="dk1"/>
                </a:solidFill>
              </a:rPr>
              <a:t> phases of our analysis."</a:t>
            </a:r>
            <a:endParaRPr dirty="0">
              <a:solidFill>
                <a:schemeClr val="dk1"/>
              </a:solidFill>
            </a:endParaRPr>
          </a:p>
          <a:p>
            <a:pPr marL="0" lvl="0" indent="0" algn="l" rtl="0">
              <a:lnSpc>
                <a:spcPct val="100000"/>
              </a:lnSpc>
              <a:spcBef>
                <a:spcPts val="1200"/>
              </a:spcBef>
              <a:spcAft>
                <a:spcPts val="0"/>
              </a:spcAft>
              <a:buClr>
                <a:schemeClr val="dk1"/>
              </a:buClr>
              <a:buSzPts val="1100"/>
              <a:buFont typeface="Arial"/>
              <a:buNone/>
            </a:pPr>
            <a:endParaRPr dirty="0">
              <a:solidFill>
                <a:schemeClr val="dk1"/>
              </a:solidFill>
              <a:latin typeface="Montserrat"/>
              <a:ea typeface="Montserrat"/>
              <a:cs typeface="Montserrat"/>
              <a:sym typeface="Montserrat"/>
            </a:endParaRPr>
          </a:p>
          <a:p>
            <a:pPr marL="0" lvl="0" indent="0" algn="l" rtl="0">
              <a:lnSpc>
                <a:spcPct val="100000"/>
              </a:lnSpc>
              <a:spcBef>
                <a:spcPts val="1200"/>
              </a:spcBef>
              <a:spcAft>
                <a:spcPts val="0"/>
              </a:spcAft>
              <a:buSzPts val="11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352f1f6b629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352f1f6b629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dirty="0"/>
              <a:t>"This word cloud gives us a quick visual overview of the most frequently purchased products across all countries. The size of each product name corresponds to how often it appears in the dataset—larger items indicate higher purchase volume.</a:t>
            </a:r>
            <a:endParaRPr dirty="0"/>
          </a:p>
          <a:p>
            <a:pPr marL="0" lvl="0" indent="0" algn="l" rtl="0">
              <a:lnSpc>
                <a:spcPct val="115000"/>
              </a:lnSpc>
              <a:spcBef>
                <a:spcPts val="1200"/>
              </a:spcBef>
              <a:spcAft>
                <a:spcPts val="0"/>
              </a:spcAft>
              <a:buClr>
                <a:schemeClr val="dk1"/>
              </a:buClr>
              <a:buSzPts val="1100"/>
              <a:buFont typeface="Arial"/>
              <a:buNone/>
            </a:pPr>
            <a:r>
              <a:rPr lang="en" dirty="0"/>
              <a:t>As we can see, products like 'JUMBO BAG RED RETROSPOT' and 'WHITE HANGING HEART T-LIGHT HOLDER' dominate the visualization, suggesting they are some of the top-performing SKUs. These are likely high-appeal items that can be considered for bundling, featured promotions, or inventory prioritization.</a:t>
            </a:r>
            <a:endParaRPr dirty="0"/>
          </a:p>
          <a:p>
            <a:pPr marL="0" lvl="0" indent="0" algn="l" rtl="0">
              <a:spcBef>
                <a:spcPts val="120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34aca4e85d6_5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34aca4e85d6_5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slide gives a quick overview of our dataset. It includes around 40,000 invoices, 5,800 customers, and product-level data across 43 countries. We analyzed 5,400 product descriptions and nearly 5,000 stock IDs. To understand sales behavior, we calculated quartiles—50% of sales are below unit price of £8.30 pounds , but the top 25% exceed the unit price of £15.90, with the highest sale over £237. We also aggregated stats per product; for instance, item </a:t>
            </a:r>
            <a:r>
              <a:rPr lang="en" b="1">
                <a:solidFill>
                  <a:schemeClr val="dk1"/>
                </a:solidFill>
              </a:rPr>
              <a:t>10002</a:t>
            </a:r>
            <a:r>
              <a:rPr lang="en">
                <a:solidFill>
                  <a:schemeClr val="dk1"/>
                </a:solidFill>
              </a:rPr>
              <a:t> averages £7.22 in sales and about 8 units sold. This helped us spot trends and outliers for deeper analysis.</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34ac9698b73_2_5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0" name="Google Shape;570;g34ac9698b73_2_50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en">
                <a:solidFill>
                  <a:schemeClr val="dk1"/>
                </a:solidFill>
              </a:rPr>
              <a:t>"To better understand customer behavior, we used RFM analysis—Recency, Frequency, and Monetary value. It’s a well-established technique in marketing and analytics that segments customers based on how recently they purchased, how often they purchase, and how much they spend.</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We chose RFM because it’s lightweight, doesn’t require many assumptions, and delivers clear, actionable insights. It allowed us to pinpoint loyal, high-value customers as well as identify segments that need re-engagement—like those who haven't purchased in a while or who only bought once.</a:t>
            </a:r>
            <a:endParaRPr>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a:solidFill>
                  <a:schemeClr val="dk1"/>
                </a:solidFill>
              </a:rPr>
              <a:t>This segmentation was essential for guiding our bundling and marketing strategies by helping us understand exactly </a:t>
            </a:r>
            <a:r>
              <a:rPr lang="en" i="1">
                <a:solidFill>
                  <a:schemeClr val="dk1"/>
                </a:solidFill>
              </a:rPr>
              <a:t>who</a:t>
            </a:r>
            <a:r>
              <a:rPr lang="en">
                <a:solidFill>
                  <a:schemeClr val="dk1"/>
                </a:solidFill>
              </a:rPr>
              <a:t> to target and </a:t>
            </a:r>
            <a:r>
              <a:rPr lang="en" i="1">
                <a:solidFill>
                  <a:schemeClr val="dk1"/>
                </a:solidFill>
              </a:rPr>
              <a:t>how</a:t>
            </a:r>
            <a:r>
              <a:rPr lang="en">
                <a:solidFill>
                  <a:schemeClr val="dk1"/>
                </a:solidFill>
              </a:rPr>
              <a:t> to prioritize our efforts."</a:t>
            </a:r>
            <a:endParaRPr>
              <a:solidFill>
                <a:schemeClr val="dk1"/>
              </a:solidFill>
            </a:endParaRPr>
          </a:p>
          <a:p>
            <a:pPr marL="0" lvl="0" indent="0" algn="l" rtl="0">
              <a:lnSpc>
                <a:spcPct val="100000"/>
              </a:lnSpc>
              <a:spcBef>
                <a:spcPts val="1200"/>
              </a:spcBef>
              <a:spcAft>
                <a:spcPts val="0"/>
              </a:spcAft>
              <a:buSzPts val="1100"/>
              <a:buNone/>
            </a:pPr>
            <a:endParaRPr b="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2.xml"/><Relationship Id="rId4" Type="http://schemas.openxmlformats.org/officeDocument/2006/relationships/hyperlink" Target="https://www.freepik.com/"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3"/>
        <p:cNvGrpSpPr/>
        <p:nvPr/>
      </p:nvGrpSpPr>
      <p:grpSpPr>
        <a:xfrm>
          <a:off x="0" y="0"/>
          <a:ext cx="0" cy="0"/>
          <a:chOff x="0" y="0"/>
          <a:chExt cx="0" cy="0"/>
        </a:xfrm>
      </p:grpSpPr>
      <p:sp>
        <p:nvSpPr>
          <p:cNvPr id="54" name="Google Shape;54;p14"/>
          <p:cNvSpPr txBox="1">
            <a:spLocks noGrp="1"/>
          </p:cNvSpPr>
          <p:nvPr>
            <p:ph type="ctrTitle"/>
          </p:nvPr>
        </p:nvSpPr>
        <p:spPr>
          <a:xfrm>
            <a:off x="1039975" y="1324500"/>
            <a:ext cx="7064100" cy="2052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5200"/>
              <a:buNone/>
              <a:defRPr sz="65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55" name="Google Shape;55;p14"/>
          <p:cNvSpPr txBox="1">
            <a:spLocks noGrp="1"/>
          </p:cNvSpPr>
          <p:nvPr>
            <p:ph type="subTitle" idx="1"/>
          </p:nvPr>
        </p:nvSpPr>
        <p:spPr>
          <a:xfrm>
            <a:off x="1040000" y="3377100"/>
            <a:ext cx="7064100" cy="4419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56" name="Google Shape;56;p14"/>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57" name="Google Shape;57;p14"/>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58" name="Google Shape;58;p14"/>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59" name="Google Shape;59;p14"/>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15"/>
          <p:cNvSpPr txBox="1">
            <a:spLocks noGrp="1"/>
          </p:cNvSpPr>
          <p:nvPr>
            <p:ph type="title"/>
          </p:nvPr>
        </p:nvSpPr>
        <p:spPr>
          <a:xfrm>
            <a:off x="713225" y="445025"/>
            <a:ext cx="4711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62" name="Google Shape;62;p15"/>
          <p:cNvSpPr txBox="1">
            <a:spLocks noGrp="1"/>
          </p:cNvSpPr>
          <p:nvPr>
            <p:ph type="body" idx="1"/>
          </p:nvPr>
        </p:nvSpPr>
        <p:spPr>
          <a:xfrm>
            <a:off x="713250" y="1272925"/>
            <a:ext cx="7717500" cy="32958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0"/>
              </a:spcBef>
              <a:spcAft>
                <a:spcPts val="0"/>
              </a:spcAft>
              <a:buClr>
                <a:schemeClr val="dk1"/>
              </a:buClr>
              <a:buSzPts val="1800"/>
              <a:buFont typeface="Lato"/>
              <a:buChar char="●"/>
              <a:defRPr sz="1100"/>
            </a:lvl1pPr>
            <a:lvl2pPr marL="914400" lvl="1" indent="-317500" algn="l">
              <a:lnSpc>
                <a:spcPct val="115000"/>
              </a:lnSpc>
              <a:spcBef>
                <a:spcPts val="0"/>
              </a:spcBef>
              <a:spcAft>
                <a:spcPts val="0"/>
              </a:spcAft>
              <a:buClr>
                <a:schemeClr val="dk1"/>
              </a:buClr>
              <a:buSzPts val="1400"/>
              <a:buFont typeface="Lato"/>
              <a:buChar char="○"/>
              <a:defRPr/>
            </a:lvl2pPr>
            <a:lvl3pPr marL="1371600" lvl="2" indent="-317500" algn="l">
              <a:lnSpc>
                <a:spcPct val="115000"/>
              </a:lnSpc>
              <a:spcBef>
                <a:spcPts val="0"/>
              </a:spcBef>
              <a:spcAft>
                <a:spcPts val="0"/>
              </a:spcAft>
              <a:buClr>
                <a:schemeClr val="dk1"/>
              </a:buClr>
              <a:buSzPts val="1400"/>
              <a:buFont typeface="Lato"/>
              <a:buChar char="■"/>
              <a:defRPr/>
            </a:lvl3pPr>
            <a:lvl4pPr marL="1828800" lvl="3" indent="-317500" algn="l">
              <a:lnSpc>
                <a:spcPct val="115000"/>
              </a:lnSpc>
              <a:spcBef>
                <a:spcPts val="0"/>
              </a:spcBef>
              <a:spcAft>
                <a:spcPts val="0"/>
              </a:spcAft>
              <a:buClr>
                <a:schemeClr val="dk1"/>
              </a:buClr>
              <a:buSzPts val="1400"/>
              <a:buFont typeface="Lato"/>
              <a:buChar char="●"/>
              <a:defRPr/>
            </a:lvl4pPr>
            <a:lvl5pPr marL="2286000" lvl="4" indent="-317500" algn="l">
              <a:lnSpc>
                <a:spcPct val="115000"/>
              </a:lnSpc>
              <a:spcBef>
                <a:spcPts val="0"/>
              </a:spcBef>
              <a:spcAft>
                <a:spcPts val="0"/>
              </a:spcAft>
              <a:buClr>
                <a:schemeClr val="dk1"/>
              </a:buClr>
              <a:buSzPts val="1400"/>
              <a:buFont typeface="Lato"/>
              <a:buChar char="○"/>
              <a:defRPr/>
            </a:lvl5pPr>
            <a:lvl6pPr marL="2743200" lvl="5" indent="-317500" algn="l">
              <a:lnSpc>
                <a:spcPct val="115000"/>
              </a:lnSpc>
              <a:spcBef>
                <a:spcPts val="0"/>
              </a:spcBef>
              <a:spcAft>
                <a:spcPts val="0"/>
              </a:spcAft>
              <a:buClr>
                <a:schemeClr val="dk1"/>
              </a:buClr>
              <a:buSzPts val="1400"/>
              <a:buFont typeface="Lato"/>
              <a:buChar char="■"/>
              <a:defRPr/>
            </a:lvl6pPr>
            <a:lvl7pPr marL="3200400" lvl="6" indent="-317500" algn="l">
              <a:lnSpc>
                <a:spcPct val="115000"/>
              </a:lnSpc>
              <a:spcBef>
                <a:spcPts val="0"/>
              </a:spcBef>
              <a:spcAft>
                <a:spcPts val="0"/>
              </a:spcAft>
              <a:buClr>
                <a:schemeClr val="dk1"/>
              </a:buClr>
              <a:buSzPts val="1400"/>
              <a:buFont typeface="Lato"/>
              <a:buChar char="●"/>
              <a:defRPr/>
            </a:lvl7pPr>
            <a:lvl8pPr marL="3657600" lvl="7" indent="-317500" algn="l">
              <a:lnSpc>
                <a:spcPct val="115000"/>
              </a:lnSpc>
              <a:spcBef>
                <a:spcPts val="0"/>
              </a:spcBef>
              <a:spcAft>
                <a:spcPts val="0"/>
              </a:spcAft>
              <a:buClr>
                <a:schemeClr val="dk1"/>
              </a:buClr>
              <a:buSzPts val="1400"/>
              <a:buFont typeface="Lato"/>
              <a:buChar char="○"/>
              <a:defRPr/>
            </a:lvl8pPr>
            <a:lvl9pPr marL="4114800" lvl="8" indent="-317500" algn="l">
              <a:lnSpc>
                <a:spcPct val="115000"/>
              </a:lnSpc>
              <a:spcBef>
                <a:spcPts val="0"/>
              </a:spcBef>
              <a:spcAft>
                <a:spcPts val="0"/>
              </a:spcAft>
              <a:buClr>
                <a:schemeClr val="dk1"/>
              </a:buClr>
              <a:buSzPts val="1400"/>
              <a:buFont typeface="Lato"/>
              <a:buChar char="■"/>
              <a:defRPr/>
            </a:lvl9pPr>
          </a:lstStyle>
          <a:p>
            <a:endParaRPr/>
          </a:p>
        </p:txBody>
      </p:sp>
      <p:cxnSp>
        <p:nvCxnSpPr>
          <p:cNvPr id="63" name="Google Shape;63;p15"/>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64" name="Google Shape;64;p15"/>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65" name="Google Shape;65;p15"/>
          <p:cNvCxnSpPr/>
          <p:nvPr/>
        </p:nvCxnSpPr>
        <p:spPr>
          <a:xfrm>
            <a:off x="6884900" y="-113600"/>
            <a:ext cx="2565600" cy="13062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2714550" y="2366272"/>
            <a:ext cx="3714900" cy="818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4"/>
              </a:buClr>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68" name="Google Shape;68;p16"/>
          <p:cNvSpPr txBox="1">
            <a:spLocks noGrp="1"/>
          </p:cNvSpPr>
          <p:nvPr>
            <p:ph type="title" idx="2"/>
          </p:nvPr>
        </p:nvSpPr>
        <p:spPr>
          <a:xfrm>
            <a:off x="3746550" y="1339163"/>
            <a:ext cx="1650900" cy="978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6000"/>
              <a:buNone/>
              <a:defRPr sz="7000">
                <a:solidFill>
                  <a:schemeClr val="accent1"/>
                </a:solidFill>
              </a:defRPr>
            </a:lvl1pPr>
            <a:lvl2pPr lvl="1" algn="ctr">
              <a:lnSpc>
                <a:spcPct val="100000"/>
              </a:lnSpc>
              <a:spcBef>
                <a:spcPts val="0"/>
              </a:spcBef>
              <a:spcAft>
                <a:spcPts val="0"/>
              </a:spcAft>
              <a:buSzPts val="6000"/>
              <a:buNone/>
              <a:defRPr sz="6000" b="1"/>
            </a:lvl2pPr>
            <a:lvl3pPr lvl="2" algn="ctr">
              <a:lnSpc>
                <a:spcPct val="100000"/>
              </a:lnSpc>
              <a:spcBef>
                <a:spcPts val="0"/>
              </a:spcBef>
              <a:spcAft>
                <a:spcPts val="0"/>
              </a:spcAft>
              <a:buSzPts val="6000"/>
              <a:buNone/>
              <a:defRPr sz="6000" b="1"/>
            </a:lvl3pPr>
            <a:lvl4pPr lvl="3" algn="ctr">
              <a:lnSpc>
                <a:spcPct val="100000"/>
              </a:lnSpc>
              <a:spcBef>
                <a:spcPts val="0"/>
              </a:spcBef>
              <a:spcAft>
                <a:spcPts val="0"/>
              </a:spcAft>
              <a:buSzPts val="6000"/>
              <a:buNone/>
              <a:defRPr sz="6000" b="1"/>
            </a:lvl4pPr>
            <a:lvl5pPr lvl="4" algn="ctr">
              <a:lnSpc>
                <a:spcPct val="100000"/>
              </a:lnSpc>
              <a:spcBef>
                <a:spcPts val="0"/>
              </a:spcBef>
              <a:spcAft>
                <a:spcPts val="0"/>
              </a:spcAft>
              <a:buSzPts val="6000"/>
              <a:buNone/>
              <a:defRPr sz="6000" b="1"/>
            </a:lvl5pPr>
            <a:lvl6pPr lvl="5" algn="ctr">
              <a:lnSpc>
                <a:spcPct val="100000"/>
              </a:lnSpc>
              <a:spcBef>
                <a:spcPts val="0"/>
              </a:spcBef>
              <a:spcAft>
                <a:spcPts val="0"/>
              </a:spcAft>
              <a:buSzPts val="6000"/>
              <a:buNone/>
              <a:defRPr sz="6000" b="1"/>
            </a:lvl6pPr>
            <a:lvl7pPr lvl="6" algn="ctr">
              <a:lnSpc>
                <a:spcPct val="100000"/>
              </a:lnSpc>
              <a:spcBef>
                <a:spcPts val="0"/>
              </a:spcBef>
              <a:spcAft>
                <a:spcPts val="0"/>
              </a:spcAft>
              <a:buSzPts val="6000"/>
              <a:buNone/>
              <a:defRPr sz="6000" b="1"/>
            </a:lvl7pPr>
            <a:lvl8pPr lvl="7" algn="ctr">
              <a:lnSpc>
                <a:spcPct val="100000"/>
              </a:lnSpc>
              <a:spcBef>
                <a:spcPts val="0"/>
              </a:spcBef>
              <a:spcAft>
                <a:spcPts val="0"/>
              </a:spcAft>
              <a:buSzPts val="6000"/>
              <a:buNone/>
              <a:defRPr sz="6000" b="1"/>
            </a:lvl8pPr>
            <a:lvl9pPr lvl="8" algn="ctr">
              <a:lnSpc>
                <a:spcPct val="100000"/>
              </a:lnSpc>
              <a:spcBef>
                <a:spcPts val="0"/>
              </a:spcBef>
              <a:spcAft>
                <a:spcPts val="0"/>
              </a:spcAft>
              <a:buSzPts val="6000"/>
              <a:buNone/>
              <a:defRPr sz="6000" b="1"/>
            </a:lvl9pPr>
          </a:lstStyle>
          <a:p>
            <a:endParaRPr/>
          </a:p>
        </p:txBody>
      </p:sp>
      <p:sp>
        <p:nvSpPr>
          <p:cNvPr id="69" name="Google Shape;69;p16"/>
          <p:cNvSpPr txBox="1">
            <a:spLocks noGrp="1"/>
          </p:cNvSpPr>
          <p:nvPr>
            <p:ph type="subTitle" idx="1"/>
          </p:nvPr>
        </p:nvSpPr>
        <p:spPr>
          <a:xfrm>
            <a:off x="2291400" y="3076675"/>
            <a:ext cx="4561200" cy="393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70" name="Google Shape;70;p16"/>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71" name="Google Shape;71;p16"/>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72" name="Google Shape;72;p16"/>
          <p:cNvCxnSpPr/>
          <p:nvPr/>
        </p:nvCxnSpPr>
        <p:spPr>
          <a:xfrm flipH="1">
            <a:off x="7948925" y="3979775"/>
            <a:ext cx="1378500" cy="12363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73" name="Google Shape;73;p16"/>
          <p:cNvCxnSpPr/>
          <p:nvPr/>
        </p:nvCxnSpPr>
        <p:spPr>
          <a:xfrm flipH="1">
            <a:off x="-112875" y="-88700"/>
            <a:ext cx="1418700" cy="10644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713225" y="445025"/>
            <a:ext cx="56811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76" name="Google Shape;76;p17"/>
          <p:cNvSpPr txBox="1">
            <a:spLocks noGrp="1"/>
          </p:cNvSpPr>
          <p:nvPr>
            <p:ph type="subTitle" idx="1"/>
          </p:nvPr>
        </p:nvSpPr>
        <p:spPr>
          <a:xfrm>
            <a:off x="5038975" y="2551449"/>
            <a:ext cx="2486100" cy="501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SzPts val="2400"/>
              <a:buFont typeface="Vidaloka"/>
              <a:buNone/>
              <a:defRPr sz="2400" b="1">
                <a:latin typeface="Vidaloka"/>
                <a:ea typeface="Vidaloka"/>
                <a:cs typeface="Vidaloka"/>
                <a:sym typeface="Vidaloka"/>
              </a:defRPr>
            </a:lvl2pPr>
            <a:lvl3pPr lvl="2" algn="ctr">
              <a:lnSpc>
                <a:spcPct val="115000"/>
              </a:lnSpc>
              <a:spcBef>
                <a:spcPts val="0"/>
              </a:spcBef>
              <a:spcAft>
                <a:spcPts val="0"/>
              </a:spcAft>
              <a:buSzPts val="2400"/>
              <a:buFont typeface="Vidaloka"/>
              <a:buNone/>
              <a:defRPr sz="2400" b="1">
                <a:latin typeface="Vidaloka"/>
                <a:ea typeface="Vidaloka"/>
                <a:cs typeface="Vidaloka"/>
                <a:sym typeface="Vidaloka"/>
              </a:defRPr>
            </a:lvl3pPr>
            <a:lvl4pPr lvl="3" algn="ctr">
              <a:lnSpc>
                <a:spcPct val="115000"/>
              </a:lnSpc>
              <a:spcBef>
                <a:spcPts val="0"/>
              </a:spcBef>
              <a:spcAft>
                <a:spcPts val="0"/>
              </a:spcAft>
              <a:buSzPts val="2400"/>
              <a:buFont typeface="Vidaloka"/>
              <a:buNone/>
              <a:defRPr sz="2400" b="1">
                <a:latin typeface="Vidaloka"/>
                <a:ea typeface="Vidaloka"/>
                <a:cs typeface="Vidaloka"/>
                <a:sym typeface="Vidaloka"/>
              </a:defRPr>
            </a:lvl4pPr>
            <a:lvl5pPr lvl="4" algn="ctr">
              <a:lnSpc>
                <a:spcPct val="115000"/>
              </a:lnSpc>
              <a:spcBef>
                <a:spcPts val="0"/>
              </a:spcBef>
              <a:spcAft>
                <a:spcPts val="0"/>
              </a:spcAft>
              <a:buSzPts val="2400"/>
              <a:buFont typeface="Vidaloka"/>
              <a:buNone/>
              <a:defRPr sz="2400" b="1">
                <a:latin typeface="Vidaloka"/>
                <a:ea typeface="Vidaloka"/>
                <a:cs typeface="Vidaloka"/>
                <a:sym typeface="Vidaloka"/>
              </a:defRPr>
            </a:lvl5pPr>
            <a:lvl6pPr lvl="5" algn="ctr">
              <a:lnSpc>
                <a:spcPct val="115000"/>
              </a:lnSpc>
              <a:spcBef>
                <a:spcPts val="0"/>
              </a:spcBef>
              <a:spcAft>
                <a:spcPts val="0"/>
              </a:spcAft>
              <a:buSzPts val="2400"/>
              <a:buFont typeface="Vidaloka"/>
              <a:buNone/>
              <a:defRPr sz="2400" b="1">
                <a:latin typeface="Vidaloka"/>
                <a:ea typeface="Vidaloka"/>
                <a:cs typeface="Vidaloka"/>
                <a:sym typeface="Vidaloka"/>
              </a:defRPr>
            </a:lvl6pPr>
            <a:lvl7pPr lvl="6" algn="ctr">
              <a:lnSpc>
                <a:spcPct val="115000"/>
              </a:lnSpc>
              <a:spcBef>
                <a:spcPts val="0"/>
              </a:spcBef>
              <a:spcAft>
                <a:spcPts val="0"/>
              </a:spcAft>
              <a:buSzPts val="2400"/>
              <a:buFont typeface="Vidaloka"/>
              <a:buNone/>
              <a:defRPr sz="2400" b="1">
                <a:latin typeface="Vidaloka"/>
                <a:ea typeface="Vidaloka"/>
                <a:cs typeface="Vidaloka"/>
                <a:sym typeface="Vidaloka"/>
              </a:defRPr>
            </a:lvl7pPr>
            <a:lvl8pPr lvl="7" algn="ctr">
              <a:lnSpc>
                <a:spcPct val="115000"/>
              </a:lnSpc>
              <a:spcBef>
                <a:spcPts val="0"/>
              </a:spcBef>
              <a:spcAft>
                <a:spcPts val="0"/>
              </a:spcAft>
              <a:buSzPts val="2400"/>
              <a:buFont typeface="Vidaloka"/>
              <a:buNone/>
              <a:defRPr sz="2400" b="1">
                <a:latin typeface="Vidaloka"/>
                <a:ea typeface="Vidaloka"/>
                <a:cs typeface="Vidaloka"/>
                <a:sym typeface="Vidaloka"/>
              </a:defRPr>
            </a:lvl8pPr>
            <a:lvl9pPr lvl="8" algn="ctr">
              <a:lnSpc>
                <a:spcPct val="115000"/>
              </a:lnSpc>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77" name="Google Shape;77;p17"/>
          <p:cNvSpPr txBox="1">
            <a:spLocks noGrp="1"/>
          </p:cNvSpPr>
          <p:nvPr>
            <p:ph type="subTitle" idx="2"/>
          </p:nvPr>
        </p:nvSpPr>
        <p:spPr>
          <a:xfrm>
            <a:off x="5038975" y="2961200"/>
            <a:ext cx="2486100" cy="9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78" name="Google Shape;78;p17"/>
          <p:cNvSpPr txBox="1">
            <a:spLocks noGrp="1"/>
          </p:cNvSpPr>
          <p:nvPr>
            <p:ph type="subTitle" idx="3"/>
          </p:nvPr>
        </p:nvSpPr>
        <p:spPr>
          <a:xfrm>
            <a:off x="1693175" y="2551449"/>
            <a:ext cx="2486100" cy="501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SzPts val="2400"/>
              <a:buFont typeface="Vidaloka"/>
              <a:buNone/>
              <a:defRPr sz="2400" b="1">
                <a:latin typeface="Vidaloka"/>
                <a:ea typeface="Vidaloka"/>
                <a:cs typeface="Vidaloka"/>
                <a:sym typeface="Vidaloka"/>
              </a:defRPr>
            </a:lvl2pPr>
            <a:lvl3pPr lvl="2" algn="ctr">
              <a:lnSpc>
                <a:spcPct val="115000"/>
              </a:lnSpc>
              <a:spcBef>
                <a:spcPts val="0"/>
              </a:spcBef>
              <a:spcAft>
                <a:spcPts val="0"/>
              </a:spcAft>
              <a:buSzPts val="2400"/>
              <a:buFont typeface="Vidaloka"/>
              <a:buNone/>
              <a:defRPr sz="2400" b="1">
                <a:latin typeface="Vidaloka"/>
                <a:ea typeface="Vidaloka"/>
                <a:cs typeface="Vidaloka"/>
                <a:sym typeface="Vidaloka"/>
              </a:defRPr>
            </a:lvl3pPr>
            <a:lvl4pPr lvl="3" algn="ctr">
              <a:lnSpc>
                <a:spcPct val="115000"/>
              </a:lnSpc>
              <a:spcBef>
                <a:spcPts val="0"/>
              </a:spcBef>
              <a:spcAft>
                <a:spcPts val="0"/>
              </a:spcAft>
              <a:buSzPts val="2400"/>
              <a:buFont typeface="Vidaloka"/>
              <a:buNone/>
              <a:defRPr sz="2400" b="1">
                <a:latin typeface="Vidaloka"/>
                <a:ea typeface="Vidaloka"/>
                <a:cs typeface="Vidaloka"/>
                <a:sym typeface="Vidaloka"/>
              </a:defRPr>
            </a:lvl4pPr>
            <a:lvl5pPr lvl="4" algn="ctr">
              <a:lnSpc>
                <a:spcPct val="115000"/>
              </a:lnSpc>
              <a:spcBef>
                <a:spcPts val="0"/>
              </a:spcBef>
              <a:spcAft>
                <a:spcPts val="0"/>
              </a:spcAft>
              <a:buSzPts val="2400"/>
              <a:buFont typeface="Vidaloka"/>
              <a:buNone/>
              <a:defRPr sz="2400" b="1">
                <a:latin typeface="Vidaloka"/>
                <a:ea typeface="Vidaloka"/>
                <a:cs typeface="Vidaloka"/>
                <a:sym typeface="Vidaloka"/>
              </a:defRPr>
            </a:lvl5pPr>
            <a:lvl6pPr lvl="5" algn="ctr">
              <a:lnSpc>
                <a:spcPct val="115000"/>
              </a:lnSpc>
              <a:spcBef>
                <a:spcPts val="0"/>
              </a:spcBef>
              <a:spcAft>
                <a:spcPts val="0"/>
              </a:spcAft>
              <a:buSzPts val="2400"/>
              <a:buFont typeface="Vidaloka"/>
              <a:buNone/>
              <a:defRPr sz="2400" b="1">
                <a:latin typeface="Vidaloka"/>
                <a:ea typeface="Vidaloka"/>
                <a:cs typeface="Vidaloka"/>
                <a:sym typeface="Vidaloka"/>
              </a:defRPr>
            </a:lvl6pPr>
            <a:lvl7pPr lvl="6" algn="ctr">
              <a:lnSpc>
                <a:spcPct val="115000"/>
              </a:lnSpc>
              <a:spcBef>
                <a:spcPts val="0"/>
              </a:spcBef>
              <a:spcAft>
                <a:spcPts val="0"/>
              </a:spcAft>
              <a:buSzPts val="2400"/>
              <a:buFont typeface="Vidaloka"/>
              <a:buNone/>
              <a:defRPr sz="2400" b="1">
                <a:latin typeface="Vidaloka"/>
                <a:ea typeface="Vidaloka"/>
                <a:cs typeface="Vidaloka"/>
                <a:sym typeface="Vidaloka"/>
              </a:defRPr>
            </a:lvl7pPr>
            <a:lvl8pPr lvl="7" algn="ctr">
              <a:lnSpc>
                <a:spcPct val="115000"/>
              </a:lnSpc>
              <a:spcBef>
                <a:spcPts val="0"/>
              </a:spcBef>
              <a:spcAft>
                <a:spcPts val="0"/>
              </a:spcAft>
              <a:buSzPts val="2400"/>
              <a:buFont typeface="Vidaloka"/>
              <a:buNone/>
              <a:defRPr sz="2400" b="1">
                <a:latin typeface="Vidaloka"/>
                <a:ea typeface="Vidaloka"/>
                <a:cs typeface="Vidaloka"/>
                <a:sym typeface="Vidaloka"/>
              </a:defRPr>
            </a:lvl8pPr>
            <a:lvl9pPr lvl="8" algn="ctr">
              <a:lnSpc>
                <a:spcPct val="115000"/>
              </a:lnSpc>
              <a:spcBef>
                <a:spcPts val="0"/>
              </a:spcBef>
              <a:spcAft>
                <a:spcPts val="0"/>
              </a:spcAft>
              <a:buSzPts val="2400"/>
              <a:buFont typeface="Vidaloka"/>
              <a:buNone/>
              <a:defRPr sz="2400" b="1">
                <a:latin typeface="Vidaloka"/>
                <a:ea typeface="Vidaloka"/>
                <a:cs typeface="Vidaloka"/>
                <a:sym typeface="Vidaloka"/>
              </a:defRPr>
            </a:lvl9pPr>
          </a:lstStyle>
          <a:p>
            <a:endParaRPr/>
          </a:p>
        </p:txBody>
      </p:sp>
      <p:sp>
        <p:nvSpPr>
          <p:cNvPr id="79" name="Google Shape;79;p17"/>
          <p:cNvSpPr txBox="1">
            <a:spLocks noGrp="1"/>
          </p:cNvSpPr>
          <p:nvPr>
            <p:ph type="subTitle" idx="4"/>
          </p:nvPr>
        </p:nvSpPr>
        <p:spPr>
          <a:xfrm>
            <a:off x="1693175" y="2961200"/>
            <a:ext cx="2486100" cy="902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80" name="Google Shape;80;p17"/>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81" name="Google Shape;81;p17"/>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82" name="Google Shape;82;p17"/>
          <p:cNvCxnSpPr/>
          <p:nvPr/>
        </p:nvCxnSpPr>
        <p:spPr>
          <a:xfrm flipH="1">
            <a:off x="6935750" y="3931325"/>
            <a:ext cx="2549400" cy="13545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cxnSp>
        <p:nvCxnSpPr>
          <p:cNvPr id="85" name="Google Shape;85;p18"/>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86" name="Google Shape;86;p18"/>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7"/>
        <p:cNvGrpSpPr/>
        <p:nvPr/>
      </p:nvGrpSpPr>
      <p:grpSpPr>
        <a:xfrm>
          <a:off x="0" y="0"/>
          <a:ext cx="0" cy="0"/>
          <a:chOff x="0" y="0"/>
          <a:chExt cx="0" cy="0"/>
        </a:xfrm>
      </p:grpSpPr>
      <p:sp>
        <p:nvSpPr>
          <p:cNvPr id="88" name="Google Shape;88;p19"/>
          <p:cNvSpPr txBox="1">
            <a:spLocks noGrp="1"/>
          </p:cNvSpPr>
          <p:nvPr>
            <p:ph type="subTitle" idx="1"/>
          </p:nvPr>
        </p:nvSpPr>
        <p:spPr>
          <a:xfrm>
            <a:off x="2247500" y="1433050"/>
            <a:ext cx="1838100" cy="357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b="1">
                <a:solidFill>
                  <a:schemeClr val="accent1"/>
                </a:solidFill>
                <a:latin typeface="Vidaloka"/>
                <a:ea typeface="Vidaloka"/>
                <a:cs typeface="Vidaloka"/>
                <a:sym typeface="Vidaloka"/>
              </a:defRPr>
            </a:lvl9pPr>
          </a:lstStyle>
          <a:p>
            <a:endParaRPr/>
          </a:p>
        </p:txBody>
      </p:sp>
      <p:sp>
        <p:nvSpPr>
          <p:cNvPr id="89" name="Google Shape;89;p19"/>
          <p:cNvSpPr txBox="1">
            <a:spLocks noGrp="1"/>
          </p:cNvSpPr>
          <p:nvPr>
            <p:ph type="subTitle" idx="2"/>
          </p:nvPr>
        </p:nvSpPr>
        <p:spPr>
          <a:xfrm>
            <a:off x="2247500" y="1790050"/>
            <a:ext cx="5160300" cy="2754000"/>
          </a:xfrm>
          <a:prstGeom prst="rect">
            <a:avLst/>
          </a:prstGeom>
          <a:noFill/>
          <a:ln>
            <a:noFill/>
          </a:ln>
        </p:spPr>
        <p:txBody>
          <a:bodyPr spcFirstLastPara="1" wrap="square" lIns="91425" tIns="91425" rIns="91425" bIns="91425" anchor="t" anchorCtr="0">
            <a:noAutofit/>
          </a:bodyPr>
          <a:lstStyle>
            <a:lvl1pPr marR="50800" lvl="0" algn="l">
              <a:lnSpc>
                <a:spcPct val="166000"/>
              </a:lnSpc>
              <a:spcBef>
                <a:spcPts val="0"/>
              </a:spcBef>
              <a:spcAft>
                <a:spcPts val="0"/>
              </a:spcAft>
              <a:buClr>
                <a:schemeClr val="accent1"/>
              </a:buClr>
              <a:buSzPts val="1400"/>
              <a:buChar char="●"/>
              <a:defRPr sz="1400">
                <a:solidFill>
                  <a:srgbClr val="374957"/>
                </a:solidFill>
              </a:defRPr>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a:endParaRPr/>
          </a:p>
        </p:txBody>
      </p:sp>
      <p:sp>
        <p:nvSpPr>
          <p:cNvPr id="90" name="Google Shape;90;p19"/>
          <p:cNvSpPr txBox="1">
            <a:spLocks noGrp="1"/>
          </p:cNvSpPr>
          <p:nvPr>
            <p:ph type="title"/>
          </p:nvPr>
        </p:nvSpPr>
        <p:spPr>
          <a:xfrm>
            <a:off x="713225" y="445025"/>
            <a:ext cx="42972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cxnSp>
        <p:nvCxnSpPr>
          <p:cNvPr id="91" name="Google Shape;91;p19"/>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92" name="Google Shape;92;p19"/>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3"/>
        <p:cNvGrpSpPr/>
        <p:nvPr/>
      </p:nvGrpSpPr>
      <p:grpSpPr>
        <a:xfrm>
          <a:off x="0" y="0"/>
          <a:ext cx="0" cy="0"/>
          <a:chOff x="0" y="0"/>
          <a:chExt cx="0" cy="0"/>
        </a:xfrm>
      </p:grpSpPr>
      <p:sp>
        <p:nvSpPr>
          <p:cNvPr id="94" name="Google Shape;94;p20"/>
          <p:cNvSpPr txBox="1">
            <a:spLocks noGrp="1"/>
          </p:cNvSpPr>
          <p:nvPr>
            <p:ph type="title"/>
          </p:nvPr>
        </p:nvSpPr>
        <p:spPr>
          <a:xfrm>
            <a:off x="1122500" y="1073000"/>
            <a:ext cx="6899100" cy="2856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800"/>
              <a:buNone/>
              <a:defRPr sz="9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cxnSp>
        <p:nvCxnSpPr>
          <p:cNvPr id="95" name="Google Shape;95;p20"/>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96" name="Google Shape;96;p20"/>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97" name="Google Shape;97;p20"/>
          <p:cNvCxnSpPr/>
          <p:nvPr/>
        </p:nvCxnSpPr>
        <p:spPr>
          <a:xfrm flipH="1">
            <a:off x="7093250" y="3935075"/>
            <a:ext cx="2332800" cy="1347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98" name="Google Shape;98;p20"/>
          <p:cNvCxnSpPr/>
          <p:nvPr/>
        </p:nvCxnSpPr>
        <p:spPr>
          <a:xfrm flipH="1">
            <a:off x="-420450" y="-121600"/>
            <a:ext cx="2332800" cy="1347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9"/>
        <p:cNvGrpSpPr/>
        <p:nvPr/>
      </p:nvGrpSpPr>
      <p:grpSpPr>
        <a:xfrm>
          <a:off x="0" y="0"/>
          <a:ext cx="0" cy="0"/>
          <a:chOff x="0" y="0"/>
          <a:chExt cx="0" cy="0"/>
        </a:xfrm>
      </p:grpSpPr>
      <p:sp>
        <p:nvSpPr>
          <p:cNvPr id="100" name="Google Shape;100;p21"/>
          <p:cNvSpPr txBox="1">
            <a:spLocks noGrp="1"/>
          </p:cNvSpPr>
          <p:nvPr>
            <p:ph type="subTitle" idx="1"/>
          </p:nvPr>
        </p:nvSpPr>
        <p:spPr>
          <a:xfrm>
            <a:off x="895950" y="1682000"/>
            <a:ext cx="3847200" cy="2379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a:endParaRPr/>
          </a:p>
        </p:txBody>
      </p:sp>
      <p:sp>
        <p:nvSpPr>
          <p:cNvPr id="101" name="Google Shape;101;p21"/>
          <p:cNvSpPr txBox="1">
            <a:spLocks noGrp="1"/>
          </p:cNvSpPr>
          <p:nvPr>
            <p:ph type="title"/>
          </p:nvPr>
        </p:nvSpPr>
        <p:spPr>
          <a:xfrm>
            <a:off x="713225" y="445025"/>
            <a:ext cx="56799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cxnSp>
        <p:nvCxnSpPr>
          <p:cNvPr id="102" name="Google Shape;102;p21"/>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03" name="Google Shape;103;p21"/>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04" name="Google Shape;104;p21"/>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5"/>
        <p:cNvGrpSpPr/>
        <p:nvPr/>
      </p:nvGrpSpPr>
      <p:grpSpPr>
        <a:xfrm>
          <a:off x="0" y="0"/>
          <a:ext cx="0" cy="0"/>
          <a:chOff x="0" y="0"/>
          <a:chExt cx="0" cy="0"/>
        </a:xfrm>
      </p:grpSpPr>
      <p:sp>
        <p:nvSpPr>
          <p:cNvPr id="106" name="Google Shape;106;p22"/>
          <p:cNvSpPr txBox="1">
            <a:spLocks noGrp="1"/>
          </p:cNvSpPr>
          <p:nvPr>
            <p:ph type="body" idx="1"/>
          </p:nvPr>
        </p:nvSpPr>
        <p:spPr>
          <a:xfrm>
            <a:off x="713225" y="441927"/>
            <a:ext cx="3557100" cy="977700"/>
          </a:xfrm>
          <a:prstGeom prst="rect">
            <a:avLst/>
          </a:prstGeom>
          <a:noFill/>
          <a:ln>
            <a:noFill/>
          </a:ln>
        </p:spPr>
        <p:txBody>
          <a:bodyPr spcFirstLastPara="1" wrap="square" lIns="91425" tIns="91425" rIns="91425" bIns="91425" anchor="t" anchorCtr="0">
            <a:noAutofit/>
          </a:bodyPr>
          <a:lstStyle>
            <a:lvl1pPr marL="457200" lvl="0" indent="-228600" algn="l">
              <a:lnSpc>
                <a:spcPct val="100000"/>
              </a:lnSpc>
              <a:spcBef>
                <a:spcPts val="0"/>
              </a:spcBef>
              <a:spcAft>
                <a:spcPts val="0"/>
              </a:spcAft>
              <a:buSzPts val="1800"/>
              <a:buNone/>
              <a:defRPr sz="3000">
                <a:latin typeface="Vidaloka"/>
                <a:ea typeface="Vidaloka"/>
                <a:cs typeface="Vidaloka"/>
                <a:sym typeface="Vidaloka"/>
              </a:defRPr>
            </a:lvl1pPr>
          </a:lstStyle>
          <a:p>
            <a:endParaRPr/>
          </a:p>
        </p:txBody>
      </p:sp>
      <p:cxnSp>
        <p:nvCxnSpPr>
          <p:cNvPr id="107" name="Google Shape;107;p22"/>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08" name="Google Shape;108;p22"/>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09" name="Google Shape;109;p22"/>
          <p:cNvCxnSpPr/>
          <p:nvPr/>
        </p:nvCxnSpPr>
        <p:spPr>
          <a:xfrm rot="10800000" flipH="1">
            <a:off x="6144975" y="3103725"/>
            <a:ext cx="3118200" cy="22011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0"/>
        <p:cNvGrpSpPr/>
        <p:nvPr/>
      </p:nvGrpSpPr>
      <p:grpSpPr>
        <a:xfrm>
          <a:off x="0" y="0"/>
          <a:ext cx="0" cy="0"/>
          <a:chOff x="0" y="0"/>
          <a:chExt cx="0" cy="0"/>
        </a:xfrm>
      </p:grpSpPr>
      <p:sp>
        <p:nvSpPr>
          <p:cNvPr id="111" name="Google Shape;111;p23"/>
          <p:cNvSpPr txBox="1">
            <a:spLocks noGrp="1"/>
          </p:cNvSpPr>
          <p:nvPr>
            <p:ph type="title" hasCustomPrompt="1"/>
          </p:nvPr>
        </p:nvSpPr>
        <p:spPr>
          <a:xfrm>
            <a:off x="713225" y="1345363"/>
            <a:ext cx="7717500" cy="1644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0"/>
              <a:buNone/>
              <a:defRPr sz="12000">
                <a:solidFill>
                  <a:schemeClr val="accent1"/>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12" name="Google Shape;112;p23"/>
          <p:cNvSpPr txBox="1">
            <a:spLocks noGrp="1"/>
          </p:cNvSpPr>
          <p:nvPr>
            <p:ph type="subTitle" idx="1"/>
          </p:nvPr>
        </p:nvSpPr>
        <p:spPr>
          <a:xfrm>
            <a:off x="1514325" y="3188648"/>
            <a:ext cx="6120300" cy="3750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600"/>
              <a:buNone/>
              <a:defRPr sz="1600"/>
            </a:lvl1pPr>
            <a:lvl2pPr lvl="1" algn="ctr">
              <a:lnSpc>
                <a:spcPct val="115000"/>
              </a:lnSpc>
              <a:spcBef>
                <a:spcPts val="0"/>
              </a:spcBef>
              <a:spcAft>
                <a:spcPts val="0"/>
              </a:spcAft>
              <a:buSzPts val="1600"/>
              <a:buNone/>
              <a:defRPr sz="1600"/>
            </a:lvl2pPr>
            <a:lvl3pPr lvl="2" algn="ctr">
              <a:lnSpc>
                <a:spcPct val="115000"/>
              </a:lnSpc>
              <a:spcBef>
                <a:spcPts val="0"/>
              </a:spcBef>
              <a:spcAft>
                <a:spcPts val="0"/>
              </a:spcAft>
              <a:buSzPts val="1600"/>
              <a:buNone/>
              <a:defRPr sz="1600"/>
            </a:lvl3pPr>
            <a:lvl4pPr lvl="3" algn="ctr">
              <a:lnSpc>
                <a:spcPct val="115000"/>
              </a:lnSpc>
              <a:spcBef>
                <a:spcPts val="0"/>
              </a:spcBef>
              <a:spcAft>
                <a:spcPts val="0"/>
              </a:spcAft>
              <a:buSzPts val="1600"/>
              <a:buNone/>
              <a:defRPr sz="1600"/>
            </a:lvl4pPr>
            <a:lvl5pPr lvl="4" algn="ctr">
              <a:lnSpc>
                <a:spcPct val="115000"/>
              </a:lnSpc>
              <a:spcBef>
                <a:spcPts val="0"/>
              </a:spcBef>
              <a:spcAft>
                <a:spcPts val="0"/>
              </a:spcAft>
              <a:buSzPts val="1600"/>
              <a:buNone/>
              <a:defRPr sz="1600"/>
            </a:lvl5pPr>
            <a:lvl6pPr lvl="5" algn="ctr">
              <a:lnSpc>
                <a:spcPct val="115000"/>
              </a:lnSpc>
              <a:spcBef>
                <a:spcPts val="0"/>
              </a:spcBef>
              <a:spcAft>
                <a:spcPts val="0"/>
              </a:spcAft>
              <a:buSzPts val="1600"/>
              <a:buNone/>
              <a:defRPr sz="1600"/>
            </a:lvl6pPr>
            <a:lvl7pPr lvl="6" algn="ctr">
              <a:lnSpc>
                <a:spcPct val="115000"/>
              </a:lnSpc>
              <a:spcBef>
                <a:spcPts val="0"/>
              </a:spcBef>
              <a:spcAft>
                <a:spcPts val="0"/>
              </a:spcAft>
              <a:buSzPts val="1600"/>
              <a:buNone/>
              <a:defRPr sz="1600"/>
            </a:lvl7pPr>
            <a:lvl8pPr lvl="7" algn="ctr">
              <a:lnSpc>
                <a:spcPct val="115000"/>
              </a:lnSpc>
              <a:spcBef>
                <a:spcPts val="0"/>
              </a:spcBef>
              <a:spcAft>
                <a:spcPts val="0"/>
              </a:spcAft>
              <a:buSzPts val="1600"/>
              <a:buNone/>
              <a:defRPr sz="1600"/>
            </a:lvl8pPr>
            <a:lvl9pPr lvl="8" algn="ctr">
              <a:lnSpc>
                <a:spcPct val="115000"/>
              </a:lnSpc>
              <a:spcBef>
                <a:spcPts val="0"/>
              </a:spcBef>
              <a:spcAft>
                <a:spcPts val="0"/>
              </a:spcAft>
              <a:buSzPts val="1600"/>
              <a:buNone/>
              <a:defRPr sz="1600"/>
            </a:lvl9pPr>
          </a:lstStyle>
          <a:p>
            <a:endParaRPr/>
          </a:p>
        </p:txBody>
      </p:sp>
      <p:cxnSp>
        <p:nvCxnSpPr>
          <p:cNvPr id="113" name="Google Shape;113;p23"/>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14" name="Google Shape;114;p23"/>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15" name="Google Shape;115;p2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16" name="Google Shape;116;p2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17"/>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8"/>
        <p:cNvGrpSpPr/>
        <p:nvPr/>
      </p:nvGrpSpPr>
      <p:grpSpPr>
        <a:xfrm>
          <a:off x="0" y="0"/>
          <a:ext cx="0" cy="0"/>
          <a:chOff x="0" y="0"/>
          <a:chExt cx="0" cy="0"/>
        </a:xfrm>
      </p:grpSpPr>
      <p:sp>
        <p:nvSpPr>
          <p:cNvPr id="119" name="Google Shape;119;p25"/>
          <p:cNvSpPr txBox="1">
            <a:spLocks noGrp="1"/>
          </p:cNvSpPr>
          <p:nvPr>
            <p:ph type="title"/>
          </p:nvPr>
        </p:nvSpPr>
        <p:spPr>
          <a:xfrm>
            <a:off x="713225" y="445025"/>
            <a:ext cx="3583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20" name="Google Shape;120;p25"/>
          <p:cNvSpPr txBox="1">
            <a:spLocks noGrp="1"/>
          </p:cNvSpPr>
          <p:nvPr>
            <p:ph type="subTitle" idx="1"/>
          </p:nvPr>
        </p:nvSpPr>
        <p:spPr>
          <a:xfrm>
            <a:off x="5001000" y="1942925"/>
            <a:ext cx="2486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121" name="Google Shape;121;p25"/>
          <p:cNvSpPr txBox="1">
            <a:spLocks noGrp="1"/>
          </p:cNvSpPr>
          <p:nvPr>
            <p:ph type="subTitle" idx="2"/>
          </p:nvPr>
        </p:nvSpPr>
        <p:spPr>
          <a:xfrm>
            <a:off x="5001000" y="2255100"/>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122" name="Google Shape;122;p25"/>
          <p:cNvSpPr txBox="1">
            <a:spLocks noGrp="1"/>
          </p:cNvSpPr>
          <p:nvPr>
            <p:ph type="subTitle" idx="3"/>
          </p:nvPr>
        </p:nvSpPr>
        <p:spPr>
          <a:xfrm>
            <a:off x="1655200" y="1942925"/>
            <a:ext cx="2486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123" name="Google Shape;123;p25"/>
          <p:cNvSpPr txBox="1">
            <a:spLocks noGrp="1"/>
          </p:cNvSpPr>
          <p:nvPr>
            <p:ph type="subTitle" idx="4"/>
          </p:nvPr>
        </p:nvSpPr>
        <p:spPr>
          <a:xfrm>
            <a:off x="1655200" y="2255100"/>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124" name="Google Shape;124;p25"/>
          <p:cNvSpPr txBox="1">
            <a:spLocks noGrp="1"/>
          </p:cNvSpPr>
          <p:nvPr>
            <p:ph type="subTitle" idx="5"/>
          </p:nvPr>
        </p:nvSpPr>
        <p:spPr>
          <a:xfrm>
            <a:off x="5001000" y="3723950"/>
            <a:ext cx="2486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125" name="Google Shape;125;p25"/>
          <p:cNvSpPr txBox="1">
            <a:spLocks noGrp="1"/>
          </p:cNvSpPr>
          <p:nvPr>
            <p:ph type="subTitle" idx="6"/>
          </p:nvPr>
        </p:nvSpPr>
        <p:spPr>
          <a:xfrm>
            <a:off x="5001000" y="4036125"/>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126" name="Google Shape;126;p25"/>
          <p:cNvSpPr txBox="1">
            <a:spLocks noGrp="1"/>
          </p:cNvSpPr>
          <p:nvPr>
            <p:ph type="subTitle" idx="7"/>
          </p:nvPr>
        </p:nvSpPr>
        <p:spPr>
          <a:xfrm>
            <a:off x="1655200" y="3723950"/>
            <a:ext cx="2486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127" name="Google Shape;127;p25"/>
          <p:cNvSpPr txBox="1">
            <a:spLocks noGrp="1"/>
          </p:cNvSpPr>
          <p:nvPr>
            <p:ph type="subTitle" idx="8"/>
          </p:nvPr>
        </p:nvSpPr>
        <p:spPr>
          <a:xfrm>
            <a:off x="1655250" y="4036125"/>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128" name="Google Shape;128;p25"/>
          <p:cNvSpPr txBox="1">
            <a:spLocks noGrp="1"/>
          </p:cNvSpPr>
          <p:nvPr>
            <p:ph type="title" idx="9"/>
          </p:nvPr>
        </p:nvSpPr>
        <p:spPr>
          <a:xfrm>
            <a:off x="2378650" y="1303588"/>
            <a:ext cx="1039200" cy="66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129" name="Google Shape;129;p25"/>
          <p:cNvSpPr txBox="1">
            <a:spLocks noGrp="1"/>
          </p:cNvSpPr>
          <p:nvPr>
            <p:ph type="title" idx="13"/>
          </p:nvPr>
        </p:nvSpPr>
        <p:spPr>
          <a:xfrm>
            <a:off x="5724450" y="1303588"/>
            <a:ext cx="1039200" cy="66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130" name="Google Shape;130;p25"/>
          <p:cNvSpPr txBox="1">
            <a:spLocks noGrp="1"/>
          </p:cNvSpPr>
          <p:nvPr>
            <p:ph type="title" idx="14"/>
          </p:nvPr>
        </p:nvSpPr>
        <p:spPr>
          <a:xfrm>
            <a:off x="2378700" y="3082738"/>
            <a:ext cx="1039200" cy="66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131" name="Google Shape;131;p25"/>
          <p:cNvSpPr txBox="1">
            <a:spLocks noGrp="1"/>
          </p:cNvSpPr>
          <p:nvPr>
            <p:ph type="title" idx="15"/>
          </p:nvPr>
        </p:nvSpPr>
        <p:spPr>
          <a:xfrm>
            <a:off x="5724450" y="3082738"/>
            <a:ext cx="1039200" cy="66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cxnSp>
        <p:nvCxnSpPr>
          <p:cNvPr id="132" name="Google Shape;132;p25"/>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33" name="Google Shape;133;p25"/>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able of contents 1">
  <p:cSld name="CUSTOM_11">
    <p:spTree>
      <p:nvGrpSpPr>
        <p:cNvPr id="1" name="Shape 134"/>
        <p:cNvGrpSpPr/>
        <p:nvPr/>
      </p:nvGrpSpPr>
      <p:grpSpPr>
        <a:xfrm>
          <a:off x="0" y="0"/>
          <a:ext cx="0" cy="0"/>
          <a:chOff x="0" y="0"/>
          <a:chExt cx="0" cy="0"/>
        </a:xfrm>
      </p:grpSpPr>
      <p:sp>
        <p:nvSpPr>
          <p:cNvPr id="135" name="Google Shape;135;p26"/>
          <p:cNvSpPr txBox="1">
            <a:spLocks noGrp="1"/>
          </p:cNvSpPr>
          <p:nvPr>
            <p:ph type="title"/>
          </p:nvPr>
        </p:nvSpPr>
        <p:spPr>
          <a:xfrm>
            <a:off x="720000" y="1677218"/>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36" name="Google Shape;136;p26"/>
          <p:cNvSpPr txBox="1">
            <a:spLocks noGrp="1"/>
          </p:cNvSpPr>
          <p:nvPr>
            <p:ph type="title" idx="2"/>
          </p:nvPr>
        </p:nvSpPr>
        <p:spPr>
          <a:xfrm>
            <a:off x="1482600" y="1095325"/>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137" name="Google Shape;137;p26"/>
          <p:cNvSpPr txBox="1">
            <a:spLocks noGrp="1"/>
          </p:cNvSpPr>
          <p:nvPr>
            <p:ph type="subTitle" idx="1"/>
          </p:nvPr>
        </p:nvSpPr>
        <p:spPr>
          <a:xfrm>
            <a:off x="720000" y="2081199"/>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26"/>
          <p:cNvSpPr txBox="1">
            <a:spLocks noGrp="1"/>
          </p:cNvSpPr>
          <p:nvPr>
            <p:ph type="title" idx="3"/>
          </p:nvPr>
        </p:nvSpPr>
        <p:spPr>
          <a:xfrm>
            <a:off x="3403800" y="1677218"/>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39" name="Google Shape;139;p26"/>
          <p:cNvSpPr txBox="1">
            <a:spLocks noGrp="1"/>
          </p:cNvSpPr>
          <p:nvPr>
            <p:ph type="title" idx="4"/>
          </p:nvPr>
        </p:nvSpPr>
        <p:spPr>
          <a:xfrm>
            <a:off x="4166400" y="1095325"/>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140" name="Google Shape;140;p26"/>
          <p:cNvSpPr txBox="1">
            <a:spLocks noGrp="1"/>
          </p:cNvSpPr>
          <p:nvPr>
            <p:ph type="subTitle" idx="5"/>
          </p:nvPr>
        </p:nvSpPr>
        <p:spPr>
          <a:xfrm>
            <a:off x="3403800" y="2081208"/>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1" name="Google Shape;141;p26"/>
          <p:cNvSpPr txBox="1">
            <a:spLocks noGrp="1"/>
          </p:cNvSpPr>
          <p:nvPr>
            <p:ph type="title" idx="6"/>
          </p:nvPr>
        </p:nvSpPr>
        <p:spPr>
          <a:xfrm>
            <a:off x="6087600" y="1677218"/>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42" name="Google Shape;142;p26"/>
          <p:cNvSpPr txBox="1">
            <a:spLocks noGrp="1"/>
          </p:cNvSpPr>
          <p:nvPr>
            <p:ph type="title" idx="7"/>
          </p:nvPr>
        </p:nvSpPr>
        <p:spPr>
          <a:xfrm>
            <a:off x="6850200" y="1095325"/>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143" name="Google Shape;143;p26"/>
          <p:cNvSpPr txBox="1">
            <a:spLocks noGrp="1"/>
          </p:cNvSpPr>
          <p:nvPr>
            <p:ph type="subTitle" idx="8"/>
          </p:nvPr>
        </p:nvSpPr>
        <p:spPr>
          <a:xfrm>
            <a:off x="6087600" y="2081208"/>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4" name="Google Shape;144;p26"/>
          <p:cNvSpPr txBox="1">
            <a:spLocks noGrp="1"/>
          </p:cNvSpPr>
          <p:nvPr>
            <p:ph type="title" idx="9"/>
          </p:nvPr>
        </p:nvSpPr>
        <p:spPr>
          <a:xfrm>
            <a:off x="720000" y="3313579"/>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45" name="Google Shape;145;p26"/>
          <p:cNvSpPr txBox="1">
            <a:spLocks noGrp="1"/>
          </p:cNvSpPr>
          <p:nvPr>
            <p:ph type="title" idx="13"/>
          </p:nvPr>
        </p:nvSpPr>
        <p:spPr>
          <a:xfrm>
            <a:off x="1482600" y="2714087"/>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146" name="Google Shape;146;p26"/>
          <p:cNvSpPr txBox="1">
            <a:spLocks noGrp="1"/>
          </p:cNvSpPr>
          <p:nvPr>
            <p:ph type="subTitle" idx="14"/>
          </p:nvPr>
        </p:nvSpPr>
        <p:spPr>
          <a:xfrm>
            <a:off x="720000" y="3705863"/>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7" name="Google Shape;147;p26"/>
          <p:cNvSpPr txBox="1">
            <a:spLocks noGrp="1"/>
          </p:cNvSpPr>
          <p:nvPr>
            <p:ph type="title" idx="15"/>
          </p:nvPr>
        </p:nvSpPr>
        <p:spPr>
          <a:xfrm>
            <a:off x="3403800" y="3313579"/>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48" name="Google Shape;148;p26"/>
          <p:cNvSpPr txBox="1">
            <a:spLocks noGrp="1"/>
          </p:cNvSpPr>
          <p:nvPr>
            <p:ph type="title" idx="16"/>
          </p:nvPr>
        </p:nvSpPr>
        <p:spPr>
          <a:xfrm>
            <a:off x="4166400" y="2714087"/>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149" name="Google Shape;149;p26"/>
          <p:cNvSpPr txBox="1">
            <a:spLocks noGrp="1"/>
          </p:cNvSpPr>
          <p:nvPr>
            <p:ph type="subTitle" idx="17"/>
          </p:nvPr>
        </p:nvSpPr>
        <p:spPr>
          <a:xfrm>
            <a:off x="3403800" y="3705863"/>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0" name="Google Shape;150;p26"/>
          <p:cNvSpPr txBox="1">
            <a:spLocks noGrp="1"/>
          </p:cNvSpPr>
          <p:nvPr>
            <p:ph type="title" idx="18"/>
          </p:nvPr>
        </p:nvSpPr>
        <p:spPr>
          <a:xfrm>
            <a:off x="6087600" y="3313579"/>
            <a:ext cx="2336400" cy="405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151" name="Google Shape;151;p26"/>
          <p:cNvSpPr txBox="1">
            <a:spLocks noGrp="1"/>
          </p:cNvSpPr>
          <p:nvPr>
            <p:ph type="title" idx="19"/>
          </p:nvPr>
        </p:nvSpPr>
        <p:spPr>
          <a:xfrm>
            <a:off x="6850200" y="2714087"/>
            <a:ext cx="811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900"/>
              <a:buNone/>
              <a:defRPr sz="38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a:endParaRPr/>
          </a:p>
        </p:txBody>
      </p:sp>
      <p:sp>
        <p:nvSpPr>
          <p:cNvPr id="152" name="Google Shape;152;p26"/>
          <p:cNvSpPr txBox="1">
            <a:spLocks noGrp="1"/>
          </p:cNvSpPr>
          <p:nvPr>
            <p:ph type="subTitle" idx="20"/>
          </p:nvPr>
        </p:nvSpPr>
        <p:spPr>
          <a:xfrm>
            <a:off x="6087600" y="3705863"/>
            <a:ext cx="2336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3" name="Google Shape;153;p26"/>
          <p:cNvSpPr txBox="1">
            <a:spLocks noGrp="1"/>
          </p:cNvSpPr>
          <p:nvPr>
            <p:ph type="title" idx="21"/>
          </p:nvPr>
        </p:nvSpPr>
        <p:spPr>
          <a:xfrm>
            <a:off x="2332400" y="445025"/>
            <a:ext cx="44793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cxnSp>
        <p:nvCxnSpPr>
          <p:cNvPr id="154" name="Google Shape;154;p26"/>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55" name="Google Shape;155;p26"/>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56" name="Google Shape;156;p26"/>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57" name="Google Shape;157;p2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58"/>
        <p:cNvGrpSpPr/>
        <p:nvPr/>
      </p:nvGrpSpPr>
      <p:grpSpPr>
        <a:xfrm>
          <a:off x="0" y="0"/>
          <a:ext cx="0" cy="0"/>
          <a:chOff x="0" y="0"/>
          <a:chExt cx="0" cy="0"/>
        </a:xfrm>
      </p:grpSpPr>
      <p:sp>
        <p:nvSpPr>
          <p:cNvPr id="159" name="Google Shape;159;p27"/>
          <p:cNvSpPr txBox="1">
            <a:spLocks noGrp="1"/>
          </p:cNvSpPr>
          <p:nvPr>
            <p:ph type="title"/>
          </p:nvPr>
        </p:nvSpPr>
        <p:spPr>
          <a:xfrm>
            <a:off x="2410500" y="2808253"/>
            <a:ext cx="4323000" cy="49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4800"/>
              <a:buNone/>
              <a:defRPr/>
            </a:lvl1pPr>
            <a:lvl2pPr lvl="1"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2pPr>
            <a:lvl3pPr lvl="2"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3pPr>
            <a:lvl4pPr lvl="3"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4pPr>
            <a:lvl5pPr lvl="4"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5pPr>
            <a:lvl6pPr lvl="5"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6pPr>
            <a:lvl7pPr lvl="6"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7pPr>
            <a:lvl8pPr lvl="7"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8pPr>
            <a:lvl9pPr lvl="8"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60" name="Google Shape;160;p27"/>
          <p:cNvSpPr txBox="1">
            <a:spLocks noGrp="1"/>
          </p:cNvSpPr>
          <p:nvPr>
            <p:ph type="subTitle" idx="1"/>
          </p:nvPr>
        </p:nvSpPr>
        <p:spPr>
          <a:xfrm>
            <a:off x="1842900" y="1661963"/>
            <a:ext cx="5458200" cy="997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20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161" name="Google Shape;161;p27"/>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62" name="Google Shape;162;p27"/>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Quote 1">
  <p:cSld name="CUSTOM_12">
    <p:spTree>
      <p:nvGrpSpPr>
        <p:cNvPr id="1" name="Shape 163"/>
        <p:cNvGrpSpPr/>
        <p:nvPr/>
      </p:nvGrpSpPr>
      <p:grpSpPr>
        <a:xfrm>
          <a:off x="0" y="0"/>
          <a:ext cx="0" cy="0"/>
          <a:chOff x="0" y="0"/>
          <a:chExt cx="0" cy="0"/>
        </a:xfrm>
      </p:grpSpPr>
      <p:sp>
        <p:nvSpPr>
          <p:cNvPr id="164" name="Google Shape;164;p28"/>
          <p:cNvSpPr txBox="1">
            <a:spLocks noGrp="1"/>
          </p:cNvSpPr>
          <p:nvPr>
            <p:ph type="title"/>
          </p:nvPr>
        </p:nvSpPr>
        <p:spPr>
          <a:xfrm>
            <a:off x="699900" y="2821263"/>
            <a:ext cx="4323000" cy="497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2pPr>
            <a:lvl3pPr lvl="2"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3pPr>
            <a:lvl4pPr lvl="3"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4pPr>
            <a:lvl5pPr lvl="4"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5pPr>
            <a:lvl6pPr lvl="5"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6pPr>
            <a:lvl7pPr lvl="6"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7pPr>
            <a:lvl8pPr lvl="7"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8pPr>
            <a:lvl9pPr lvl="8" algn="ctr">
              <a:lnSpc>
                <a:spcPct val="100000"/>
              </a:lnSpc>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65" name="Google Shape;165;p28"/>
          <p:cNvSpPr txBox="1">
            <a:spLocks noGrp="1"/>
          </p:cNvSpPr>
          <p:nvPr>
            <p:ph type="subTitle" idx="1"/>
          </p:nvPr>
        </p:nvSpPr>
        <p:spPr>
          <a:xfrm>
            <a:off x="699900" y="1675902"/>
            <a:ext cx="5458200" cy="99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20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166" name="Google Shape;166;p28"/>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67" name="Google Shape;167;p28"/>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68" name="Google Shape;168;p28"/>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69" name="Google Shape;169;p28"/>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p:cSld name="CUSTOM_13">
    <p:spTree>
      <p:nvGrpSpPr>
        <p:cNvPr id="1" name="Shape 170"/>
        <p:cNvGrpSpPr/>
        <p:nvPr/>
      </p:nvGrpSpPr>
      <p:grpSpPr>
        <a:xfrm>
          <a:off x="0" y="0"/>
          <a:ext cx="0" cy="0"/>
          <a:chOff x="0" y="0"/>
          <a:chExt cx="0" cy="0"/>
        </a:xfrm>
      </p:grpSpPr>
      <p:sp>
        <p:nvSpPr>
          <p:cNvPr id="171" name="Google Shape;171;p29"/>
          <p:cNvSpPr txBox="1">
            <a:spLocks noGrp="1"/>
          </p:cNvSpPr>
          <p:nvPr>
            <p:ph type="subTitle" idx="1"/>
          </p:nvPr>
        </p:nvSpPr>
        <p:spPr>
          <a:xfrm>
            <a:off x="2648400" y="1682000"/>
            <a:ext cx="3847200" cy="23799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a:endParaRPr/>
          </a:p>
        </p:txBody>
      </p:sp>
      <p:sp>
        <p:nvSpPr>
          <p:cNvPr id="172" name="Google Shape;172;p29"/>
          <p:cNvSpPr txBox="1">
            <a:spLocks noGrp="1"/>
          </p:cNvSpPr>
          <p:nvPr>
            <p:ph type="title"/>
          </p:nvPr>
        </p:nvSpPr>
        <p:spPr>
          <a:xfrm>
            <a:off x="1732050" y="445025"/>
            <a:ext cx="56799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cxnSp>
        <p:nvCxnSpPr>
          <p:cNvPr id="173" name="Google Shape;173;p29"/>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74" name="Google Shape;174;p29"/>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75" name="Google Shape;175;p2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76" name="Google Shape;176;p2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77"/>
        <p:cNvGrpSpPr/>
        <p:nvPr/>
      </p:nvGrpSpPr>
      <p:grpSpPr>
        <a:xfrm>
          <a:off x="0" y="0"/>
          <a:ext cx="0" cy="0"/>
          <a:chOff x="0" y="0"/>
          <a:chExt cx="0" cy="0"/>
        </a:xfrm>
      </p:grpSpPr>
      <p:sp>
        <p:nvSpPr>
          <p:cNvPr id="178" name="Google Shape;178;p30"/>
          <p:cNvSpPr txBox="1">
            <a:spLocks noGrp="1"/>
          </p:cNvSpPr>
          <p:nvPr>
            <p:ph type="title"/>
          </p:nvPr>
        </p:nvSpPr>
        <p:spPr>
          <a:xfrm>
            <a:off x="1994850" y="1482825"/>
            <a:ext cx="5154300" cy="1291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9000"/>
              <a:buNone/>
              <a:defRPr sz="9000"/>
            </a:lvl1pPr>
            <a:lvl2pPr lvl="1" algn="ctr">
              <a:lnSpc>
                <a:spcPct val="100000"/>
              </a:lnSpc>
              <a:spcBef>
                <a:spcPts val="0"/>
              </a:spcBef>
              <a:spcAft>
                <a:spcPts val="0"/>
              </a:spcAft>
              <a:buSzPts val="9000"/>
              <a:buNone/>
              <a:defRPr sz="9000"/>
            </a:lvl2pPr>
            <a:lvl3pPr lvl="2" algn="ctr">
              <a:lnSpc>
                <a:spcPct val="100000"/>
              </a:lnSpc>
              <a:spcBef>
                <a:spcPts val="0"/>
              </a:spcBef>
              <a:spcAft>
                <a:spcPts val="0"/>
              </a:spcAft>
              <a:buSzPts val="9000"/>
              <a:buNone/>
              <a:defRPr sz="9000"/>
            </a:lvl3pPr>
            <a:lvl4pPr lvl="3" algn="ctr">
              <a:lnSpc>
                <a:spcPct val="100000"/>
              </a:lnSpc>
              <a:spcBef>
                <a:spcPts val="0"/>
              </a:spcBef>
              <a:spcAft>
                <a:spcPts val="0"/>
              </a:spcAft>
              <a:buSzPts val="9000"/>
              <a:buNone/>
              <a:defRPr sz="9000"/>
            </a:lvl4pPr>
            <a:lvl5pPr lvl="4" algn="ctr">
              <a:lnSpc>
                <a:spcPct val="100000"/>
              </a:lnSpc>
              <a:spcBef>
                <a:spcPts val="0"/>
              </a:spcBef>
              <a:spcAft>
                <a:spcPts val="0"/>
              </a:spcAft>
              <a:buSzPts val="9000"/>
              <a:buNone/>
              <a:defRPr sz="9000"/>
            </a:lvl5pPr>
            <a:lvl6pPr lvl="5" algn="ctr">
              <a:lnSpc>
                <a:spcPct val="100000"/>
              </a:lnSpc>
              <a:spcBef>
                <a:spcPts val="0"/>
              </a:spcBef>
              <a:spcAft>
                <a:spcPts val="0"/>
              </a:spcAft>
              <a:buSzPts val="9000"/>
              <a:buNone/>
              <a:defRPr sz="9000"/>
            </a:lvl6pPr>
            <a:lvl7pPr lvl="6" algn="ctr">
              <a:lnSpc>
                <a:spcPct val="100000"/>
              </a:lnSpc>
              <a:spcBef>
                <a:spcPts val="0"/>
              </a:spcBef>
              <a:spcAft>
                <a:spcPts val="0"/>
              </a:spcAft>
              <a:buSzPts val="9000"/>
              <a:buNone/>
              <a:defRPr sz="9000"/>
            </a:lvl7pPr>
            <a:lvl8pPr lvl="7" algn="ctr">
              <a:lnSpc>
                <a:spcPct val="100000"/>
              </a:lnSpc>
              <a:spcBef>
                <a:spcPts val="0"/>
              </a:spcBef>
              <a:spcAft>
                <a:spcPts val="0"/>
              </a:spcAft>
              <a:buSzPts val="9000"/>
              <a:buNone/>
              <a:defRPr sz="9000"/>
            </a:lvl8pPr>
            <a:lvl9pPr lvl="8" algn="ctr">
              <a:lnSpc>
                <a:spcPct val="100000"/>
              </a:lnSpc>
              <a:spcBef>
                <a:spcPts val="0"/>
              </a:spcBef>
              <a:spcAft>
                <a:spcPts val="0"/>
              </a:spcAft>
              <a:buSzPts val="9000"/>
              <a:buNone/>
              <a:defRPr sz="9000"/>
            </a:lvl9pPr>
          </a:lstStyle>
          <a:p>
            <a:endParaRPr/>
          </a:p>
        </p:txBody>
      </p:sp>
      <p:sp>
        <p:nvSpPr>
          <p:cNvPr id="179" name="Google Shape;179;p30"/>
          <p:cNvSpPr txBox="1">
            <a:spLocks noGrp="1"/>
          </p:cNvSpPr>
          <p:nvPr>
            <p:ph type="subTitle" idx="1"/>
          </p:nvPr>
        </p:nvSpPr>
        <p:spPr>
          <a:xfrm>
            <a:off x="2299500" y="2972150"/>
            <a:ext cx="4545000" cy="554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cxnSp>
        <p:nvCxnSpPr>
          <p:cNvPr id="180" name="Google Shape;180;p30"/>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81" name="Google Shape;181;p30"/>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2">
  <p:cSld name="CUSTOM_14">
    <p:spTree>
      <p:nvGrpSpPr>
        <p:cNvPr id="1" name="Shape 182"/>
        <p:cNvGrpSpPr/>
        <p:nvPr/>
      </p:nvGrpSpPr>
      <p:grpSpPr>
        <a:xfrm>
          <a:off x="0" y="0"/>
          <a:ext cx="0" cy="0"/>
          <a:chOff x="0" y="0"/>
          <a:chExt cx="0" cy="0"/>
        </a:xfrm>
      </p:grpSpPr>
      <p:sp>
        <p:nvSpPr>
          <p:cNvPr id="183" name="Google Shape;183;p31"/>
          <p:cNvSpPr txBox="1">
            <a:spLocks noGrp="1"/>
          </p:cNvSpPr>
          <p:nvPr>
            <p:ph type="title"/>
          </p:nvPr>
        </p:nvSpPr>
        <p:spPr>
          <a:xfrm>
            <a:off x="3742850" y="1549875"/>
            <a:ext cx="4545000" cy="129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9000"/>
              <a:buNone/>
              <a:defRPr sz="9000"/>
            </a:lvl1pPr>
            <a:lvl2pPr lvl="1" algn="l">
              <a:lnSpc>
                <a:spcPct val="100000"/>
              </a:lnSpc>
              <a:spcBef>
                <a:spcPts val="0"/>
              </a:spcBef>
              <a:spcAft>
                <a:spcPts val="0"/>
              </a:spcAft>
              <a:buSzPts val="9000"/>
              <a:buNone/>
              <a:defRPr sz="9000"/>
            </a:lvl2pPr>
            <a:lvl3pPr lvl="2" algn="l">
              <a:lnSpc>
                <a:spcPct val="100000"/>
              </a:lnSpc>
              <a:spcBef>
                <a:spcPts val="0"/>
              </a:spcBef>
              <a:spcAft>
                <a:spcPts val="0"/>
              </a:spcAft>
              <a:buSzPts val="9000"/>
              <a:buNone/>
              <a:defRPr sz="9000"/>
            </a:lvl3pPr>
            <a:lvl4pPr lvl="3" algn="l">
              <a:lnSpc>
                <a:spcPct val="100000"/>
              </a:lnSpc>
              <a:spcBef>
                <a:spcPts val="0"/>
              </a:spcBef>
              <a:spcAft>
                <a:spcPts val="0"/>
              </a:spcAft>
              <a:buSzPts val="9000"/>
              <a:buNone/>
              <a:defRPr sz="9000"/>
            </a:lvl4pPr>
            <a:lvl5pPr lvl="4" algn="l">
              <a:lnSpc>
                <a:spcPct val="100000"/>
              </a:lnSpc>
              <a:spcBef>
                <a:spcPts val="0"/>
              </a:spcBef>
              <a:spcAft>
                <a:spcPts val="0"/>
              </a:spcAft>
              <a:buSzPts val="9000"/>
              <a:buNone/>
              <a:defRPr sz="9000"/>
            </a:lvl5pPr>
            <a:lvl6pPr lvl="5" algn="l">
              <a:lnSpc>
                <a:spcPct val="100000"/>
              </a:lnSpc>
              <a:spcBef>
                <a:spcPts val="0"/>
              </a:spcBef>
              <a:spcAft>
                <a:spcPts val="0"/>
              </a:spcAft>
              <a:buSzPts val="9000"/>
              <a:buNone/>
              <a:defRPr sz="9000"/>
            </a:lvl6pPr>
            <a:lvl7pPr lvl="6" algn="l">
              <a:lnSpc>
                <a:spcPct val="100000"/>
              </a:lnSpc>
              <a:spcBef>
                <a:spcPts val="0"/>
              </a:spcBef>
              <a:spcAft>
                <a:spcPts val="0"/>
              </a:spcAft>
              <a:buSzPts val="9000"/>
              <a:buNone/>
              <a:defRPr sz="9000"/>
            </a:lvl7pPr>
            <a:lvl8pPr lvl="7" algn="l">
              <a:lnSpc>
                <a:spcPct val="100000"/>
              </a:lnSpc>
              <a:spcBef>
                <a:spcPts val="0"/>
              </a:spcBef>
              <a:spcAft>
                <a:spcPts val="0"/>
              </a:spcAft>
              <a:buSzPts val="9000"/>
              <a:buNone/>
              <a:defRPr sz="9000"/>
            </a:lvl8pPr>
            <a:lvl9pPr lvl="8" algn="l">
              <a:lnSpc>
                <a:spcPct val="100000"/>
              </a:lnSpc>
              <a:spcBef>
                <a:spcPts val="0"/>
              </a:spcBef>
              <a:spcAft>
                <a:spcPts val="0"/>
              </a:spcAft>
              <a:buSzPts val="9000"/>
              <a:buNone/>
              <a:defRPr sz="9000"/>
            </a:lvl9pPr>
          </a:lstStyle>
          <a:p>
            <a:endParaRPr/>
          </a:p>
        </p:txBody>
      </p:sp>
      <p:sp>
        <p:nvSpPr>
          <p:cNvPr id="184" name="Google Shape;184;p31"/>
          <p:cNvSpPr txBox="1">
            <a:spLocks noGrp="1"/>
          </p:cNvSpPr>
          <p:nvPr>
            <p:ph type="subTitle" idx="1"/>
          </p:nvPr>
        </p:nvSpPr>
        <p:spPr>
          <a:xfrm>
            <a:off x="3742850" y="3039213"/>
            <a:ext cx="4545000" cy="55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800"/>
              <a:buNone/>
              <a:defRPr sz="14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a:endParaRPr/>
          </a:p>
        </p:txBody>
      </p:sp>
      <p:cxnSp>
        <p:nvCxnSpPr>
          <p:cNvPr id="185" name="Google Shape;185;p31"/>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86" name="Google Shape;186;p31"/>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87" name="Google Shape;187;p3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88" name="Google Shape;188;p3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89" name="Google Shape;189;p31"/>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90" name="Google Shape;190;p31"/>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header 1">
  <p:cSld name="CUSTOM_15">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1677925" y="2511803"/>
            <a:ext cx="3714900" cy="805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accent4"/>
              </a:buClr>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3" name="Google Shape;193;p32"/>
          <p:cNvSpPr txBox="1">
            <a:spLocks noGrp="1"/>
          </p:cNvSpPr>
          <p:nvPr>
            <p:ph type="title" idx="2"/>
          </p:nvPr>
        </p:nvSpPr>
        <p:spPr>
          <a:xfrm>
            <a:off x="3741925" y="1484693"/>
            <a:ext cx="1650900" cy="9783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6000"/>
              <a:buNone/>
              <a:defRPr sz="7000">
                <a:solidFill>
                  <a:schemeClr val="accent1"/>
                </a:solidFill>
              </a:defRPr>
            </a:lvl1pPr>
            <a:lvl2pPr lvl="1" algn="ctr">
              <a:lnSpc>
                <a:spcPct val="100000"/>
              </a:lnSpc>
              <a:spcBef>
                <a:spcPts val="0"/>
              </a:spcBef>
              <a:spcAft>
                <a:spcPts val="0"/>
              </a:spcAft>
              <a:buSzPts val="6000"/>
              <a:buNone/>
              <a:defRPr sz="6000" b="1"/>
            </a:lvl2pPr>
            <a:lvl3pPr lvl="2" algn="ctr">
              <a:lnSpc>
                <a:spcPct val="100000"/>
              </a:lnSpc>
              <a:spcBef>
                <a:spcPts val="0"/>
              </a:spcBef>
              <a:spcAft>
                <a:spcPts val="0"/>
              </a:spcAft>
              <a:buSzPts val="6000"/>
              <a:buNone/>
              <a:defRPr sz="6000" b="1"/>
            </a:lvl3pPr>
            <a:lvl4pPr lvl="3" algn="ctr">
              <a:lnSpc>
                <a:spcPct val="100000"/>
              </a:lnSpc>
              <a:spcBef>
                <a:spcPts val="0"/>
              </a:spcBef>
              <a:spcAft>
                <a:spcPts val="0"/>
              </a:spcAft>
              <a:buSzPts val="6000"/>
              <a:buNone/>
              <a:defRPr sz="6000" b="1"/>
            </a:lvl4pPr>
            <a:lvl5pPr lvl="4" algn="ctr">
              <a:lnSpc>
                <a:spcPct val="100000"/>
              </a:lnSpc>
              <a:spcBef>
                <a:spcPts val="0"/>
              </a:spcBef>
              <a:spcAft>
                <a:spcPts val="0"/>
              </a:spcAft>
              <a:buSzPts val="6000"/>
              <a:buNone/>
              <a:defRPr sz="6000" b="1"/>
            </a:lvl5pPr>
            <a:lvl6pPr lvl="5" algn="ctr">
              <a:lnSpc>
                <a:spcPct val="100000"/>
              </a:lnSpc>
              <a:spcBef>
                <a:spcPts val="0"/>
              </a:spcBef>
              <a:spcAft>
                <a:spcPts val="0"/>
              </a:spcAft>
              <a:buSzPts val="6000"/>
              <a:buNone/>
              <a:defRPr sz="6000" b="1"/>
            </a:lvl6pPr>
            <a:lvl7pPr lvl="6" algn="ctr">
              <a:lnSpc>
                <a:spcPct val="100000"/>
              </a:lnSpc>
              <a:spcBef>
                <a:spcPts val="0"/>
              </a:spcBef>
              <a:spcAft>
                <a:spcPts val="0"/>
              </a:spcAft>
              <a:buSzPts val="6000"/>
              <a:buNone/>
              <a:defRPr sz="6000" b="1"/>
            </a:lvl7pPr>
            <a:lvl8pPr lvl="7" algn="ctr">
              <a:lnSpc>
                <a:spcPct val="100000"/>
              </a:lnSpc>
              <a:spcBef>
                <a:spcPts val="0"/>
              </a:spcBef>
              <a:spcAft>
                <a:spcPts val="0"/>
              </a:spcAft>
              <a:buSzPts val="6000"/>
              <a:buNone/>
              <a:defRPr sz="6000" b="1"/>
            </a:lvl8pPr>
            <a:lvl9pPr lvl="8" algn="ctr">
              <a:lnSpc>
                <a:spcPct val="100000"/>
              </a:lnSpc>
              <a:spcBef>
                <a:spcPts val="0"/>
              </a:spcBef>
              <a:spcAft>
                <a:spcPts val="0"/>
              </a:spcAft>
              <a:buSzPts val="6000"/>
              <a:buNone/>
              <a:defRPr sz="6000" b="1"/>
            </a:lvl9pPr>
          </a:lstStyle>
          <a:p>
            <a:endParaRPr/>
          </a:p>
        </p:txBody>
      </p:sp>
      <p:sp>
        <p:nvSpPr>
          <p:cNvPr id="194" name="Google Shape;194;p32"/>
          <p:cNvSpPr txBox="1">
            <a:spLocks noGrp="1"/>
          </p:cNvSpPr>
          <p:nvPr>
            <p:ph type="subTitle" idx="1"/>
          </p:nvPr>
        </p:nvSpPr>
        <p:spPr>
          <a:xfrm>
            <a:off x="831625" y="3244000"/>
            <a:ext cx="4561200" cy="3930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195" name="Google Shape;195;p32"/>
          <p:cNvCxnSpPr/>
          <p:nvPr/>
        </p:nvCxnSpPr>
        <p:spPr>
          <a:xfrm rot="10800000">
            <a:off x="-30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96" name="Google Shape;196;p32"/>
          <p:cNvCxnSpPr/>
          <p:nvPr/>
        </p:nvCxnSpPr>
        <p:spPr>
          <a:xfrm rot="10800000">
            <a:off x="-30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197" name="Google Shape;197;p32"/>
          <p:cNvCxnSpPr/>
          <p:nvPr/>
        </p:nvCxnSpPr>
        <p:spPr>
          <a:xfrm>
            <a:off x="-112875" y="3979775"/>
            <a:ext cx="1378500" cy="12363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198" name="Google Shape;198;p32"/>
          <p:cNvCxnSpPr/>
          <p:nvPr/>
        </p:nvCxnSpPr>
        <p:spPr>
          <a:xfrm>
            <a:off x="7908725" y="-88700"/>
            <a:ext cx="1418700" cy="10644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p:cSld name="TITLE_ONLY_1">
    <p:spTree>
      <p:nvGrpSpPr>
        <p:cNvPr id="1" name="Shape 199"/>
        <p:cNvGrpSpPr/>
        <p:nvPr/>
      </p:nvGrpSpPr>
      <p:grpSpPr>
        <a:xfrm>
          <a:off x="0" y="0"/>
          <a:ext cx="0" cy="0"/>
          <a:chOff x="0" y="0"/>
          <a:chExt cx="0" cy="0"/>
        </a:xfrm>
      </p:grpSpPr>
      <p:sp>
        <p:nvSpPr>
          <p:cNvPr id="200" name="Google Shape;200;p33"/>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cxnSp>
        <p:nvCxnSpPr>
          <p:cNvPr id="201" name="Google Shape;201;p33"/>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02" name="Google Shape;202;p33"/>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03" name="Google Shape;203;p33"/>
          <p:cNvCxnSpPr/>
          <p:nvPr/>
        </p:nvCxnSpPr>
        <p:spPr>
          <a:xfrm>
            <a:off x="7207350" y="-153175"/>
            <a:ext cx="2120400" cy="12738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1">
  <p:cSld name="CUSTOM_16">
    <p:spTree>
      <p:nvGrpSpPr>
        <p:cNvPr id="1" name="Shape 204"/>
        <p:cNvGrpSpPr/>
        <p:nvPr/>
      </p:nvGrpSpPr>
      <p:grpSpPr>
        <a:xfrm>
          <a:off x="0" y="0"/>
          <a:ext cx="0" cy="0"/>
          <a:chOff x="0" y="0"/>
          <a:chExt cx="0" cy="0"/>
        </a:xfrm>
      </p:grpSpPr>
      <p:cxnSp>
        <p:nvCxnSpPr>
          <p:cNvPr id="205" name="Google Shape;205;p34"/>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06" name="Google Shape;206;p34"/>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07" name="Google Shape;207;p3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08" name="Google Shape;208;p3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09" name="Google Shape;209;p34"/>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10" name="Google Shape;210;p34"/>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211" name="Google Shape;211;p34"/>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our columns">
  <p:cSld name="CUSTOM_17">
    <p:spTree>
      <p:nvGrpSpPr>
        <p:cNvPr id="1" name="Shape 212"/>
        <p:cNvGrpSpPr/>
        <p:nvPr/>
      </p:nvGrpSpPr>
      <p:grpSpPr>
        <a:xfrm>
          <a:off x="0" y="0"/>
          <a:ext cx="0" cy="0"/>
          <a:chOff x="0" y="0"/>
          <a:chExt cx="0" cy="0"/>
        </a:xfrm>
      </p:grpSpPr>
      <p:sp>
        <p:nvSpPr>
          <p:cNvPr id="213" name="Google Shape;213;p35"/>
          <p:cNvSpPr txBox="1">
            <a:spLocks noGrp="1"/>
          </p:cNvSpPr>
          <p:nvPr>
            <p:ph type="title"/>
          </p:nvPr>
        </p:nvSpPr>
        <p:spPr>
          <a:xfrm>
            <a:off x="1877475" y="445025"/>
            <a:ext cx="53892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14" name="Google Shape;214;p35"/>
          <p:cNvSpPr txBox="1">
            <a:spLocks noGrp="1"/>
          </p:cNvSpPr>
          <p:nvPr>
            <p:ph type="subTitle" idx="1"/>
          </p:nvPr>
        </p:nvSpPr>
        <p:spPr>
          <a:xfrm>
            <a:off x="3226708" y="1405390"/>
            <a:ext cx="2486100" cy="4011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215" name="Google Shape;215;p35"/>
          <p:cNvSpPr txBox="1">
            <a:spLocks noGrp="1"/>
          </p:cNvSpPr>
          <p:nvPr>
            <p:ph type="subTitle" idx="2"/>
          </p:nvPr>
        </p:nvSpPr>
        <p:spPr>
          <a:xfrm>
            <a:off x="3226708" y="1806417"/>
            <a:ext cx="2486100" cy="6186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16" name="Google Shape;216;p35"/>
          <p:cNvSpPr txBox="1">
            <a:spLocks noGrp="1"/>
          </p:cNvSpPr>
          <p:nvPr>
            <p:ph type="subTitle" idx="3"/>
          </p:nvPr>
        </p:nvSpPr>
        <p:spPr>
          <a:xfrm>
            <a:off x="719108" y="1405390"/>
            <a:ext cx="2486100" cy="4011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217" name="Google Shape;217;p35"/>
          <p:cNvSpPr txBox="1">
            <a:spLocks noGrp="1"/>
          </p:cNvSpPr>
          <p:nvPr>
            <p:ph type="subTitle" idx="4"/>
          </p:nvPr>
        </p:nvSpPr>
        <p:spPr>
          <a:xfrm>
            <a:off x="719108" y="1806417"/>
            <a:ext cx="2486100" cy="6186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18" name="Google Shape;218;p35"/>
          <p:cNvSpPr txBox="1">
            <a:spLocks noGrp="1"/>
          </p:cNvSpPr>
          <p:nvPr>
            <p:ph type="subTitle" idx="5"/>
          </p:nvPr>
        </p:nvSpPr>
        <p:spPr>
          <a:xfrm>
            <a:off x="3226708" y="3171118"/>
            <a:ext cx="2486100" cy="461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219" name="Google Shape;219;p35"/>
          <p:cNvSpPr txBox="1">
            <a:spLocks noGrp="1"/>
          </p:cNvSpPr>
          <p:nvPr>
            <p:ph type="subTitle" idx="6"/>
          </p:nvPr>
        </p:nvSpPr>
        <p:spPr>
          <a:xfrm>
            <a:off x="3226708" y="3565487"/>
            <a:ext cx="2486100" cy="6186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20" name="Google Shape;220;p35"/>
          <p:cNvSpPr txBox="1">
            <a:spLocks noGrp="1"/>
          </p:cNvSpPr>
          <p:nvPr>
            <p:ph type="subTitle" idx="7"/>
          </p:nvPr>
        </p:nvSpPr>
        <p:spPr>
          <a:xfrm>
            <a:off x="719108" y="3171118"/>
            <a:ext cx="2486100" cy="461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221" name="Google Shape;221;p35"/>
          <p:cNvSpPr txBox="1">
            <a:spLocks noGrp="1"/>
          </p:cNvSpPr>
          <p:nvPr>
            <p:ph type="subTitle" idx="8"/>
          </p:nvPr>
        </p:nvSpPr>
        <p:spPr>
          <a:xfrm>
            <a:off x="719158" y="3565487"/>
            <a:ext cx="2486100" cy="6186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222" name="Google Shape;222;p35"/>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23" name="Google Shape;223;p35"/>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2">
  <p:cSld name="CUSTOM_18">
    <p:spTree>
      <p:nvGrpSpPr>
        <p:cNvPr id="1" name="Shape 224"/>
        <p:cNvGrpSpPr/>
        <p:nvPr/>
      </p:nvGrpSpPr>
      <p:grpSpPr>
        <a:xfrm>
          <a:off x="0" y="0"/>
          <a:ext cx="0" cy="0"/>
          <a:chOff x="0" y="0"/>
          <a:chExt cx="0" cy="0"/>
        </a:xfrm>
      </p:grpSpPr>
      <p:cxnSp>
        <p:nvCxnSpPr>
          <p:cNvPr id="225" name="Google Shape;225;p36"/>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26" name="Google Shape;226;p36"/>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27" name="Google Shape;227;p36"/>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28" name="Google Shape;228;p3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229" name="Google Shape;229;p36"/>
          <p:cNvSpPr txBox="1">
            <a:spLocks noGrp="1"/>
          </p:cNvSpPr>
          <p:nvPr>
            <p:ph type="body" idx="1"/>
          </p:nvPr>
        </p:nvSpPr>
        <p:spPr>
          <a:xfrm>
            <a:off x="5547900" y="3007750"/>
            <a:ext cx="2883000" cy="1595400"/>
          </a:xfrm>
          <a:prstGeom prst="rect">
            <a:avLst/>
          </a:prstGeom>
          <a:noFill/>
          <a:ln>
            <a:noFill/>
          </a:ln>
        </p:spPr>
        <p:txBody>
          <a:bodyPr spcFirstLastPara="1" wrap="square" lIns="91425" tIns="91425" rIns="91425" bIns="91425" anchor="t" anchorCtr="0">
            <a:noAutofit/>
          </a:bodyPr>
          <a:lstStyle>
            <a:lvl1pPr marL="457200" lvl="0" indent="-342900" algn="l">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marL="914400" lvl="1" indent="-317500" algn="l">
              <a:lnSpc>
                <a:spcPct val="100000"/>
              </a:lnSpc>
              <a:spcBef>
                <a:spcPts val="0"/>
              </a:spcBef>
              <a:spcAft>
                <a:spcPts val="0"/>
              </a:spcAft>
              <a:buSzPts val="1400"/>
              <a:buChar char="○"/>
              <a:defRPr sz="3000">
                <a:latin typeface="Vidaloka"/>
                <a:ea typeface="Vidaloka"/>
                <a:cs typeface="Vidaloka"/>
                <a:sym typeface="Vidaloka"/>
              </a:defRPr>
            </a:lvl2pPr>
            <a:lvl3pPr marL="1371600" lvl="2" indent="-317500" algn="l">
              <a:lnSpc>
                <a:spcPct val="100000"/>
              </a:lnSpc>
              <a:spcBef>
                <a:spcPts val="0"/>
              </a:spcBef>
              <a:spcAft>
                <a:spcPts val="0"/>
              </a:spcAft>
              <a:buSzPts val="1400"/>
              <a:buChar char="■"/>
              <a:defRPr sz="3000">
                <a:latin typeface="Vidaloka"/>
                <a:ea typeface="Vidaloka"/>
                <a:cs typeface="Vidaloka"/>
                <a:sym typeface="Vidaloka"/>
              </a:defRPr>
            </a:lvl3pPr>
            <a:lvl4pPr marL="1828800" lvl="3" indent="-317500" algn="l">
              <a:lnSpc>
                <a:spcPct val="100000"/>
              </a:lnSpc>
              <a:spcBef>
                <a:spcPts val="0"/>
              </a:spcBef>
              <a:spcAft>
                <a:spcPts val="0"/>
              </a:spcAft>
              <a:buSzPts val="1400"/>
              <a:buChar char="●"/>
              <a:defRPr sz="3000">
                <a:latin typeface="Vidaloka"/>
                <a:ea typeface="Vidaloka"/>
                <a:cs typeface="Vidaloka"/>
                <a:sym typeface="Vidaloka"/>
              </a:defRPr>
            </a:lvl4pPr>
            <a:lvl5pPr marL="2286000" lvl="4" indent="-317500" algn="l">
              <a:lnSpc>
                <a:spcPct val="100000"/>
              </a:lnSpc>
              <a:spcBef>
                <a:spcPts val="0"/>
              </a:spcBef>
              <a:spcAft>
                <a:spcPts val="0"/>
              </a:spcAft>
              <a:buSzPts val="1400"/>
              <a:buChar char="○"/>
              <a:defRPr sz="3000">
                <a:latin typeface="Vidaloka"/>
                <a:ea typeface="Vidaloka"/>
                <a:cs typeface="Vidaloka"/>
                <a:sym typeface="Vidaloka"/>
              </a:defRPr>
            </a:lvl5pPr>
            <a:lvl6pPr marL="2743200" lvl="5" indent="-317500" algn="l">
              <a:lnSpc>
                <a:spcPct val="100000"/>
              </a:lnSpc>
              <a:spcBef>
                <a:spcPts val="0"/>
              </a:spcBef>
              <a:spcAft>
                <a:spcPts val="0"/>
              </a:spcAft>
              <a:buSzPts val="1400"/>
              <a:buChar char="■"/>
              <a:defRPr sz="3000">
                <a:latin typeface="Vidaloka"/>
                <a:ea typeface="Vidaloka"/>
                <a:cs typeface="Vidaloka"/>
                <a:sym typeface="Vidaloka"/>
              </a:defRPr>
            </a:lvl6pPr>
            <a:lvl7pPr marL="3200400" lvl="6" indent="-317500" algn="l">
              <a:lnSpc>
                <a:spcPct val="100000"/>
              </a:lnSpc>
              <a:spcBef>
                <a:spcPts val="0"/>
              </a:spcBef>
              <a:spcAft>
                <a:spcPts val="0"/>
              </a:spcAft>
              <a:buSzPts val="1400"/>
              <a:buChar char="●"/>
              <a:defRPr sz="3000">
                <a:latin typeface="Vidaloka"/>
                <a:ea typeface="Vidaloka"/>
                <a:cs typeface="Vidaloka"/>
                <a:sym typeface="Vidaloka"/>
              </a:defRPr>
            </a:lvl7pPr>
            <a:lvl8pPr marL="3657600" lvl="7" indent="-317500" algn="l">
              <a:lnSpc>
                <a:spcPct val="100000"/>
              </a:lnSpc>
              <a:spcBef>
                <a:spcPts val="0"/>
              </a:spcBef>
              <a:spcAft>
                <a:spcPts val="0"/>
              </a:spcAft>
              <a:buSzPts val="1400"/>
              <a:buChar char="○"/>
              <a:defRPr sz="3000">
                <a:latin typeface="Vidaloka"/>
                <a:ea typeface="Vidaloka"/>
                <a:cs typeface="Vidaloka"/>
                <a:sym typeface="Vidaloka"/>
              </a:defRPr>
            </a:lvl8pPr>
            <a:lvl9pPr marL="4114800" lvl="8" indent="-317500" algn="l">
              <a:lnSpc>
                <a:spcPct val="100000"/>
              </a:lnSpc>
              <a:spcBef>
                <a:spcPts val="0"/>
              </a:spcBef>
              <a:spcAft>
                <a:spcPts val="0"/>
              </a:spcAft>
              <a:buSzPts val="1400"/>
              <a:buChar char="■"/>
              <a:defRPr sz="3000">
                <a:latin typeface="Vidaloka"/>
                <a:ea typeface="Vidaloka"/>
                <a:cs typeface="Vidaloka"/>
                <a:sym typeface="Vidaloka"/>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ig number 1">
  <p:cSld name="CUSTOM_19">
    <p:spTree>
      <p:nvGrpSpPr>
        <p:cNvPr id="1" name="Shape 230"/>
        <p:cNvGrpSpPr/>
        <p:nvPr/>
      </p:nvGrpSpPr>
      <p:grpSpPr>
        <a:xfrm>
          <a:off x="0" y="0"/>
          <a:ext cx="0" cy="0"/>
          <a:chOff x="0" y="0"/>
          <a:chExt cx="0" cy="0"/>
        </a:xfrm>
      </p:grpSpPr>
      <p:sp>
        <p:nvSpPr>
          <p:cNvPr id="231" name="Google Shape;231;p37"/>
          <p:cNvSpPr txBox="1">
            <a:spLocks noGrp="1"/>
          </p:cNvSpPr>
          <p:nvPr>
            <p:ph type="title"/>
          </p:nvPr>
        </p:nvSpPr>
        <p:spPr>
          <a:xfrm>
            <a:off x="713225" y="1345375"/>
            <a:ext cx="6120300" cy="1644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0"/>
              <a:buNone/>
              <a:defRPr sz="12000">
                <a:solidFill>
                  <a:schemeClr val="accent1"/>
                </a:solidFill>
              </a:defRPr>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endParaRPr/>
          </a:p>
        </p:txBody>
      </p:sp>
      <p:sp>
        <p:nvSpPr>
          <p:cNvPr id="232" name="Google Shape;232;p37"/>
          <p:cNvSpPr txBox="1">
            <a:spLocks noGrp="1"/>
          </p:cNvSpPr>
          <p:nvPr>
            <p:ph type="subTitle" idx="1"/>
          </p:nvPr>
        </p:nvSpPr>
        <p:spPr>
          <a:xfrm>
            <a:off x="713225" y="3188648"/>
            <a:ext cx="6120300" cy="3750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600"/>
              <a:buNone/>
              <a:defRPr sz="1600"/>
            </a:lvl1pPr>
            <a:lvl2pPr lvl="1" algn="l">
              <a:lnSpc>
                <a:spcPct val="115000"/>
              </a:lnSpc>
              <a:spcBef>
                <a:spcPts val="0"/>
              </a:spcBef>
              <a:spcAft>
                <a:spcPts val="0"/>
              </a:spcAft>
              <a:buSzPts val="1600"/>
              <a:buNone/>
              <a:defRPr sz="1600"/>
            </a:lvl2pPr>
            <a:lvl3pPr lvl="2" algn="l">
              <a:lnSpc>
                <a:spcPct val="115000"/>
              </a:lnSpc>
              <a:spcBef>
                <a:spcPts val="0"/>
              </a:spcBef>
              <a:spcAft>
                <a:spcPts val="0"/>
              </a:spcAft>
              <a:buSzPts val="1600"/>
              <a:buNone/>
              <a:defRPr sz="1600"/>
            </a:lvl3pPr>
            <a:lvl4pPr lvl="3" algn="l">
              <a:lnSpc>
                <a:spcPct val="115000"/>
              </a:lnSpc>
              <a:spcBef>
                <a:spcPts val="0"/>
              </a:spcBef>
              <a:spcAft>
                <a:spcPts val="0"/>
              </a:spcAft>
              <a:buSzPts val="1600"/>
              <a:buNone/>
              <a:defRPr sz="1600"/>
            </a:lvl4pPr>
            <a:lvl5pPr lvl="4" algn="l">
              <a:lnSpc>
                <a:spcPct val="115000"/>
              </a:lnSpc>
              <a:spcBef>
                <a:spcPts val="0"/>
              </a:spcBef>
              <a:spcAft>
                <a:spcPts val="0"/>
              </a:spcAft>
              <a:buSzPts val="1600"/>
              <a:buNone/>
              <a:defRPr sz="1600"/>
            </a:lvl5pPr>
            <a:lvl6pPr lvl="5" algn="l">
              <a:lnSpc>
                <a:spcPct val="115000"/>
              </a:lnSpc>
              <a:spcBef>
                <a:spcPts val="0"/>
              </a:spcBef>
              <a:spcAft>
                <a:spcPts val="0"/>
              </a:spcAft>
              <a:buSzPts val="1600"/>
              <a:buNone/>
              <a:defRPr sz="1600"/>
            </a:lvl6pPr>
            <a:lvl7pPr lvl="6" algn="l">
              <a:lnSpc>
                <a:spcPct val="115000"/>
              </a:lnSpc>
              <a:spcBef>
                <a:spcPts val="0"/>
              </a:spcBef>
              <a:spcAft>
                <a:spcPts val="0"/>
              </a:spcAft>
              <a:buSzPts val="1600"/>
              <a:buNone/>
              <a:defRPr sz="1600"/>
            </a:lvl7pPr>
            <a:lvl8pPr lvl="7" algn="l">
              <a:lnSpc>
                <a:spcPct val="115000"/>
              </a:lnSpc>
              <a:spcBef>
                <a:spcPts val="0"/>
              </a:spcBef>
              <a:spcAft>
                <a:spcPts val="0"/>
              </a:spcAft>
              <a:buSzPts val="1600"/>
              <a:buNone/>
              <a:defRPr sz="1600"/>
            </a:lvl8pPr>
            <a:lvl9pPr lvl="8" algn="l">
              <a:lnSpc>
                <a:spcPct val="115000"/>
              </a:lnSpc>
              <a:spcBef>
                <a:spcPts val="0"/>
              </a:spcBef>
              <a:spcAft>
                <a:spcPts val="0"/>
              </a:spcAft>
              <a:buSzPts val="1600"/>
              <a:buNone/>
              <a:defRPr sz="1600"/>
            </a:lvl9pPr>
          </a:lstStyle>
          <a:p>
            <a:endParaRPr/>
          </a:p>
        </p:txBody>
      </p:sp>
      <p:cxnSp>
        <p:nvCxnSpPr>
          <p:cNvPr id="233" name="Google Shape;233;p37"/>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34" name="Google Shape;234;p37"/>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35" name="Google Shape;235;p37"/>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36" name="Google Shape;236;p37"/>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2">
  <p:cSld name="SECTION_HEADER_1">
    <p:spTree>
      <p:nvGrpSpPr>
        <p:cNvPr id="1" name="Shape 237"/>
        <p:cNvGrpSpPr/>
        <p:nvPr/>
      </p:nvGrpSpPr>
      <p:grpSpPr>
        <a:xfrm>
          <a:off x="0" y="0"/>
          <a:ext cx="0" cy="0"/>
          <a:chOff x="0" y="0"/>
          <a:chExt cx="0" cy="0"/>
        </a:xfrm>
      </p:grpSpPr>
      <p:sp>
        <p:nvSpPr>
          <p:cNvPr id="238" name="Google Shape;238;p38"/>
          <p:cNvSpPr txBox="1">
            <a:spLocks noGrp="1"/>
          </p:cNvSpPr>
          <p:nvPr>
            <p:ph type="title"/>
          </p:nvPr>
        </p:nvSpPr>
        <p:spPr>
          <a:xfrm>
            <a:off x="4956100" y="2467375"/>
            <a:ext cx="2475300" cy="64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35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239" name="Google Shape;239;p38"/>
          <p:cNvSpPr txBox="1">
            <a:spLocks noGrp="1"/>
          </p:cNvSpPr>
          <p:nvPr>
            <p:ph type="title" idx="2"/>
          </p:nvPr>
        </p:nvSpPr>
        <p:spPr>
          <a:xfrm>
            <a:off x="4956100" y="1402325"/>
            <a:ext cx="1650900" cy="978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7000">
                <a:solidFill>
                  <a:schemeClr val="accent1"/>
                </a:solidFill>
              </a:defRPr>
            </a:lvl1pPr>
            <a:lvl2pPr lvl="1" algn="l">
              <a:lnSpc>
                <a:spcPct val="100000"/>
              </a:lnSpc>
              <a:spcBef>
                <a:spcPts val="0"/>
              </a:spcBef>
              <a:spcAft>
                <a:spcPts val="0"/>
              </a:spcAft>
              <a:buSzPts val="6000"/>
              <a:buNone/>
              <a:defRPr sz="6000" b="1"/>
            </a:lvl2pPr>
            <a:lvl3pPr lvl="2" algn="l">
              <a:lnSpc>
                <a:spcPct val="100000"/>
              </a:lnSpc>
              <a:spcBef>
                <a:spcPts val="0"/>
              </a:spcBef>
              <a:spcAft>
                <a:spcPts val="0"/>
              </a:spcAft>
              <a:buSzPts val="6000"/>
              <a:buNone/>
              <a:defRPr sz="6000" b="1"/>
            </a:lvl3pPr>
            <a:lvl4pPr lvl="3" algn="l">
              <a:lnSpc>
                <a:spcPct val="100000"/>
              </a:lnSpc>
              <a:spcBef>
                <a:spcPts val="0"/>
              </a:spcBef>
              <a:spcAft>
                <a:spcPts val="0"/>
              </a:spcAft>
              <a:buSzPts val="6000"/>
              <a:buNone/>
              <a:defRPr sz="6000" b="1"/>
            </a:lvl4pPr>
            <a:lvl5pPr lvl="4" algn="l">
              <a:lnSpc>
                <a:spcPct val="100000"/>
              </a:lnSpc>
              <a:spcBef>
                <a:spcPts val="0"/>
              </a:spcBef>
              <a:spcAft>
                <a:spcPts val="0"/>
              </a:spcAft>
              <a:buSzPts val="6000"/>
              <a:buNone/>
              <a:defRPr sz="6000" b="1"/>
            </a:lvl5pPr>
            <a:lvl6pPr lvl="5" algn="l">
              <a:lnSpc>
                <a:spcPct val="100000"/>
              </a:lnSpc>
              <a:spcBef>
                <a:spcPts val="0"/>
              </a:spcBef>
              <a:spcAft>
                <a:spcPts val="0"/>
              </a:spcAft>
              <a:buSzPts val="6000"/>
              <a:buNone/>
              <a:defRPr sz="6000" b="1"/>
            </a:lvl6pPr>
            <a:lvl7pPr lvl="6" algn="l">
              <a:lnSpc>
                <a:spcPct val="100000"/>
              </a:lnSpc>
              <a:spcBef>
                <a:spcPts val="0"/>
              </a:spcBef>
              <a:spcAft>
                <a:spcPts val="0"/>
              </a:spcAft>
              <a:buSzPts val="6000"/>
              <a:buNone/>
              <a:defRPr sz="6000" b="1"/>
            </a:lvl7pPr>
            <a:lvl8pPr lvl="7" algn="l">
              <a:lnSpc>
                <a:spcPct val="100000"/>
              </a:lnSpc>
              <a:spcBef>
                <a:spcPts val="0"/>
              </a:spcBef>
              <a:spcAft>
                <a:spcPts val="0"/>
              </a:spcAft>
              <a:buSzPts val="6000"/>
              <a:buNone/>
              <a:defRPr sz="6000" b="1"/>
            </a:lvl8pPr>
            <a:lvl9pPr lvl="8" algn="l">
              <a:lnSpc>
                <a:spcPct val="100000"/>
              </a:lnSpc>
              <a:spcBef>
                <a:spcPts val="0"/>
              </a:spcBef>
              <a:spcAft>
                <a:spcPts val="0"/>
              </a:spcAft>
              <a:buSzPts val="6000"/>
              <a:buNone/>
              <a:defRPr sz="6000" b="1"/>
            </a:lvl9pPr>
          </a:lstStyle>
          <a:p>
            <a:endParaRPr/>
          </a:p>
        </p:txBody>
      </p:sp>
      <p:sp>
        <p:nvSpPr>
          <p:cNvPr id="240" name="Google Shape;240;p38"/>
          <p:cNvSpPr txBox="1">
            <a:spLocks noGrp="1"/>
          </p:cNvSpPr>
          <p:nvPr>
            <p:ph type="subTitle" idx="1"/>
          </p:nvPr>
        </p:nvSpPr>
        <p:spPr>
          <a:xfrm>
            <a:off x="4956100" y="3116275"/>
            <a:ext cx="2475300" cy="624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cxnSp>
        <p:nvCxnSpPr>
          <p:cNvPr id="241" name="Google Shape;241;p38"/>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42" name="Google Shape;242;p38"/>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43" name="Google Shape;243;p38"/>
          <p:cNvCxnSpPr/>
          <p:nvPr/>
        </p:nvCxnSpPr>
        <p:spPr>
          <a:xfrm>
            <a:off x="-209600" y="2402450"/>
            <a:ext cx="3144300" cy="27897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3">
  <p:cSld name="CUSTOM_20">
    <p:spTree>
      <p:nvGrpSpPr>
        <p:cNvPr id="1" name="Shape 244"/>
        <p:cNvGrpSpPr/>
        <p:nvPr/>
      </p:nvGrpSpPr>
      <p:grpSpPr>
        <a:xfrm>
          <a:off x="0" y="0"/>
          <a:ext cx="0" cy="0"/>
          <a:chOff x="0" y="0"/>
          <a:chExt cx="0" cy="0"/>
        </a:xfrm>
      </p:grpSpPr>
      <p:sp>
        <p:nvSpPr>
          <p:cNvPr id="245" name="Google Shape;245;p39"/>
          <p:cNvSpPr txBox="1">
            <a:spLocks noGrp="1"/>
          </p:cNvSpPr>
          <p:nvPr>
            <p:ph type="title"/>
          </p:nvPr>
        </p:nvSpPr>
        <p:spPr>
          <a:xfrm>
            <a:off x="4373850" y="944250"/>
            <a:ext cx="2475300" cy="64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35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246" name="Google Shape;246;p39"/>
          <p:cNvSpPr txBox="1">
            <a:spLocks noGrp="1"/>
          </p:cNvSpPr>
          <p:nvPr>
            <p:ph type="title" idx="2"/>
          </p:nvPr>
        </p:nvSpPr>
        <p:spPr>
          <a:xfrm>
            <a:off x="2294850" y="1096650"/>
            <a:ext cx="1650900" cy="978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6000"/>
              <a:buNone/>
              <a:defRPr sz="7000">
                <a:solidFill>
                  <a:schemeClr val="accent1"/>
                </a:solidFill>
              </a:defRPr>
            </a:lvl1pPr>
            <a:lvl2pPr lvl="1" algn="l">
              <a:lnSpc>
                <a:spcPct val="100000"/>
              </a:lnSpc>
              <a:spcBef>
                <a:spcPts val="0"/>
              </a:spcBef>
              <a:spcAft>
                <a:spcPts val="0"/>
              </a:spcAft>
              <a:buSzPts val="6000"/>
              <a:buNone/>
              <a:defRPr sz="6000" b="1"/>
            </a:lvl2pPr>
            <a:lvl3pPr lvl="2" algn="l">
              <a:lnSpc>
                <a:spcPct val="100000"/>
              </a:lnSpc>
              <a:spcBef>
                <a:spcPts val="0"/>
              </a:spcBef>
              <a:spcAft>
                <a:spcPts val="0"/>
              </a:spcAft>
              <a:buSzPts val="6000"/>
              <a:buNone/>
              <a:defRPr sz="6000" b="1"/>
            </a:lvl3pPr>
            <a:lvl4pPr lvl="3" algn="l">
              <a:lnSpc>
                <a:spcPct val="100000"/>
              </a:lnSpc>
              <a:spcBef>
                <a:spcPts val="0"/>
              </a:spcBef>
              <a:spcAft>
                <a:spcPts val="0"/>
              </a:spcAft>
              <a:buSzPts val="6000"/>
              <a:buNone/>
              <a:defRPr sz="6000" b="1"/>
            </a:lvl4pPr>
            <a:lvl5pPr lvl="4" algn="l">
              <a:lnSpc>
                <a:spcPct val="100000"/>
              </a:lnSpc>
              <a:spcBef>
                <a:spcPts val="0"/>
              </a:spcBef>
              <a:spcAft>
                <a:spcPts val="0"/>
              </a:spcAft>
              <a:buSzPts val="6000"/>
              <a:buNone/>
              <a:defRPr sz="6000" b="1"/>
            </a:lvl5pPr>
            <a:lvl6pPr lvl="5" algn="l">
              <a:lnSpc>
                <a:spcPct val="100000"/>
              </a:lnSpc>
              <a:spcBef>
                <a:spcPts val="0"/>
              </a:spcBef>
              <a:spcAft>
                <a:spcPts val="0"/>
              </a:spcAft>
              <a:buSzPts val="6000"/>
              <a:buNone/>
              <a:defRPr sz="6000" b="1"/>
            </a:lvl6pPr>
            <a:lvl7pPr lvl="6" algn="l">
              <a:lnSpc>
                <a:spcPct val="100000"/>
              </a:lnSpc>
              <a:spcBef>
                <a:spcPts val="0"/>
              </a:spcBef>
              <a:spcAft>
                <a:spcPts val="0"/>
              </a:spcAft>
              <a:buSzPts val="6000"/>
              <a:buNone/>
              <a:defRPr sz="6000" b="1"/>
            </a:lvl7pPr>
            <a:lvl8pPr lvl="7" algn="l">
              <a:lnSpc>
                <a:spcPct val="100000"/>
              </a:lnSpc>
              <a:spcBef>
                <a:spcPts val="0"/>
              </a:spcBef>
              <a:spcAft>
                <a:spcPts val="0"/>
              </a:spcAft>
              <a:buSzPts val="6000"/>
              <a:buNone/>
              <a:defRPr sz="6000" b="1"/>
            </a:lvl8pPr>
            <a:lvl9pPr lvl="8" algn="l">
              <a:lnSpc>
                <a:spcPct val="100000"/>
              </a:lnSpc>
              <a:spcBef>
                <a:spcPts val="0"/>
              </a:spcBef>
              <a:spcAft>
                <a:spcPts val="0"/>
              </a:spcAft>
              <a:buSzPts val="6000"/>
              <a:buNone/>
              <a:defRPr sz="6000" b="1"/>
            </a:lvl9pPr>
          </a:lstStyle>
          <a:p>
            <a:endParaRPr/>
          </a:p>
        </p:txBody>
      </p:sp>
      <p:sp>
        <p:nvSpPr>
          <p:cNvPr id="247" name="Google Shape;247;p39"/>
          <p:cNvSpPr txBox="1">
            <a:spLocks noGrp="1"/>
          </p:cNvSpPr>
          <p:nvPr>
            <p:ph type="subTitle" idx="1"/>
          </p:nvPr>
        </p:nvSpPr>
        <p:spPr>
          <a:xfrm>
            <a:off x="4373850" y="1593150"/>
            <a:ext cx="2475300" cy="624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800"/>
              <a:buNone/>
              <a:defRPr sz="1400">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cxnSp>
        <p:nvCxnSpPr>
          <p:cNvPr id="248" name="Google Shape;248;p39"/>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49" name="Google Shape;249;p39"/>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50" name="Google Shape;250;p3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51" name="Google Shape;251;p3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52" name="Google Shape;252;p3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53" name="Google Shape;253;p3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ext 3">
  <p:cSld name="CUSTOM_3_1">
    <p:spTree>
      <p:nvGrpSpPr>
        <p:cNvPr id="1" name="Shape 254"/>
        <p:cNvGrpSpPr/>
        <p:nvPr/>
      </p:nvGrpSpPr>
      <p:grpSpPr>
        <a:xfrm>
          <a:off x="0" y="0"/>
          <a:ext cx="0" cy="0"/>
          <a:chOff x="0" y="0"/>
          <a:chExt cx="0" cy="0"/>
        </a:xfrm>
      </p:grpSpPr>
      <p:sp>
        <p:nvSpPr>
          <p:cNvPr id="255" name="Google Shape;255;p40"/>
          <p:cNvSpPr txBox="1">
            <a:spLocks noGrp="1"/>
          </p:cNvSpPr>
          <p:nvPr>
            <p:ph type="title"/>
          </p:nvPr>
        </p:nvSpPr>
        <p:spPr>
          <a:xfrm>
            <a:off x="1043725" y="922567"/>
            <a:ext cx="3123000" cy="2257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sz="35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56" name="Google Shape;256;p40"/>
          <p:cNvSpPr txBox="1">
            <a:spLocks noGrp="1"/>
          </p:cNvSpPr>
          <p:nvPr>
            <p:ph type="subTitle" idx="1"/>
          </p:nvPr>
        </p:nvSpPr>
        <p:spPr>
          <a:xfrm>
            <a:off x="1043725" y="3360938"/>
            <a:ext cx="3013500" cy="780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sz="1400"/>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a:endParaRPr/>
          </a:p>
        </p:txBody>
      </p:sp>
      <p:cxnSp>
        <p:nvCxnSpPr>
          <p:cNvPr id="257" name="Google Shape;257;p40"/>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58" name="Google Shape;258;p40"/>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59" name="Google Shape;259;p40"/>
          <p:cNvCxnSpPr/>
          <p:nvPr/>
        </p:nvCxnSpPr>
        <p:spPr>
          <a:xfrm>
            <a:off x="5322650" y="-80625"/>
            <a:ext cx="4005000" cy="20073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ext 4">
  <p:cSld name="CUSTOM_21">
    <p:spTree>
      <p:nvGrpSpPr>
        <p:cNvPr id="1" name="Shape 260"/>
        <p:cNvGrpSpPr/>
        <p:nvPr/>
      </p:nvGrpSpPr>
      <p:grpSpPr>
        <a:xfrm>
          <a:off x="0" y="0"/>
          <a:ext cx="0" cy="0"/>
          <a:chOff x="0" y="0"/>
          <a:chExt cx="0" cy="0"/>
        </a:xfrm>
      </p:grpSpPr>
      <p:sp>
        <p:nvSpPr>
          <p:cNvPr id="261" name="Google Shape;261;p41"/>
          <p:cNvSpPr txBox="1">
            <a:spLocks noGrp="1"/>
          </p:cNvSpPr>
          <p:nvPr>
            <p:ph type="title"/>
          </p:nvPr>
        </p:nvSpPr>
        <p:spPr>
          <a:xfrm>
            <a:off x="5310925" y="962565"/>
            <a:ext cx="3123000" cy="2257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sz="3500"/>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62" name="Google Shape;262;p41"/>
          <p:cNvSpPr txBox="1">
            <a:spLocks noGrp="1"/>
          </p:cNvSpPr>
          <p:nvPr>
            <p:ph type="subTitle" idx="1"/>
          </p:nvPr>
        </p:nvSpPr>
        <p:spPr>
          <a:xfrm>
            <a:off x="5310925" y="3400935"/>
            <a:ext cx="3013500" cy="780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sz="1400">
                <a:solidFill>
                  <a:schemeClr val="dk1"/>
                </a:solidFill>
              </a:defRPr>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a:endParaRPr/>
          </a:p>
        </p:txBody>
      </p:sp>
      <p:cxnSp>
        <p:nvCxnSpPr>
          <p:cNvPr id="263" name="Google Shape;263;p41"/>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64" name="Google Shape;264;p41"/>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65" name="Google Shape;265;p4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66" name="Google Shape;266;p4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67" name="Google Shape;267;p41"/>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68" name="Google Shape;268;p41"/>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69"/>
        <p:cNvGrpSpPr/>
        <p:nvPr/>
      </p:nvGrpSpPr>
      <p:grpSpPr>
        <a:xfrm>
          <a:off x="0" y="0"/>
          <a:ext cx="0" cy="0"/>
          <a:chOff x="0" y="0"/>
          <a:chExt cx="0" cy="0"/>
        </a:xfrm>
      </p:grpSpPr>
      <p:sp>
        <p:nvSpPr>
          <p:cNvPr id="270" name="Google Shape;270;p42"/>
          <p:cNvSpPr txBox="1">
            <a:spLocks noGrp="1"/>
          </p:cNvSpPr>
          <p:nvPr>
            <p:ph type="subTitle" idx="1"/>
          </p:nvPr>
        </p:nvSpPr>
        <p:spPr>
          <a:xfrm>
            <a:off x="3509000" y="25320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71" name="Google Shape;271;p42"/>
          <p:cNvSpPr txBox="1">
            <a:spLocks noGrp="1"/>
          </p:cNvSpPr>
          <p:nvPr>
            <p:ph type="subTitle" idx="2"/>
          </p:nvPr>
        </p:nvSpPr>
        <p:spPr>
          <a:xfrm>
            <a:off x="3509025" y="2948247"/>
            <a:ext cx="2126100" cy="813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72" name="Google Shape;272;p42"/>
          <p:cNvSpPr txBox="1">
            <a:spLocks noGrp="1"/>
          </p:cNvSpPr>
          <p:nvPr>
            <p:ph type="subTitle" idx="3"/>
          </p:nvPr>
        </p:nvSpPr>
        <p:spPr>
          <a:xfrm>
            <a:off x="953025" y="25320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73" name="Google Shape;273;p42"/>
          <p:cNvSpPr txBox="1">
            <a:spLocks noGrp="1"/>
          </p:cNvSpPr>
          <p:nvPr>
            <p:ph type="subTitle" idx="4"/>
          </p:nvPr>
        </p:nvSpPr>
        <p:spPr>
          <a:xfrm>
            <a:off x="953125" y="2948247"/>
            <a:ext cx="2126100" cy="813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74" name="Google Shape;274;p42"/>
          <p:cNvSpPr txBox="1">
            <a:spLocks noGrp="1"/>
          </p:cNvSpPr>
          <p:nvPr>
            <p:ph type="subTitle" idx="5"/>
          </p:nvPr>
        </p:nvSpPr>
        <p:spPr>
          <a:xfrm>
            <a:off x="6064875" y="25320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75" name="Google Shape;275;p42"/>
          <p:cNvSpPr txBox="1">
            <a:spLocks noGrp="1"/>
          </p:cNvSpPr>
          <p:nvPr>
            <p:ph type="subTitle" idx="6"/>
          </p:nvPr>
        </p:nvSpPr>
        <p:spPr>
          <a:xfrm>
            <a:off x="6064875" y="2948247"/>
            <a:ext cx="2126100" cy="813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76" name="Google Shape;276;p42"/>
          <p:cNvSpPr txBox="1">
            <a:spLocks noGrp="1"/>
          </p:cNvSpPr>
          <p:nvPr>
            <p:ph type="title"/>
          </p:nvPr>
        </p:nvSpPr>
        <p:spPr>
          <a:xfrm>
            <a:off x="713225" y="445025"/>
            <a:ext cx="6655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77" name="Google Shape;277;p42"/>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78" name="Google Shape;278;p42"/>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six columns">
  <p:cSld name="CUSTOM_22">
    <p:spTree>
      <p:nvGrpSpPr>
        <p:cNvPr id="1" name="Shape 279"/>
        <p:cNvGrpSpPr/>
        <p:nvPr/>
      </p:nvGrpSpPr>
      <p:grpSpPr>
        <a:xfrm>
          <a:off x="0" y="0"/>
          <a:ext cx="0" cy="0"/>
          <a:chOff x="0" y="0"/>
          <a:chExt cx="0" cy="0"/>
        </a:xfrm>
      </p:grpSpPr>
      <p:sp>
        <p:nvSpPr>
          <p:cNvPr id="280" name="Google Shape;280;p43"/>
          <p:cNvSpPr txBox="1">
            <a:spLocks noGrp="1"/>
          </p:cNvSpPr>
          <p:nvPr>
            <p:ph type="subTitle" idx="1"/>
          </p:nvPr>
        </p:nvSpPr>
        <p:spPr>
          <a:xfrm>
            <a:off x="3509000" y="16938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81" name="Google Shape;281;p43"/>
          <p:cNvSpPr txBox="1">
            <a:spLocks noGrp="1"/>
          </p:cNvSpPr>
          <p:nvPr>
            <p:ph type="subTitle" idx="2"/>
          </p:nvPr>
        </p:nvSpPr>
        <p:spPr>
          <a:xfrm>
            <a:off x="3509025" y="21100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82" name="Google Shape;282;p43"/>
          <p:cNvSpPr txBox="1">
            <a:spLocks noGrp="1"/>
          </p:cNvSpPr>
          <p:nvPr>
            <p:ph type="subTitle" idx="3"/>
          </p:nvPr>
        </p:nvSpPr>
        <p:spPr>
          <a:xfrm>
            <a:off x="953025" y="16938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83" name="Google Shape;283;p43"/>
          <p:cNvSpPr txBox="1">
            <a:spLocks noGrp="1"/>
          </p:cNvSpPr>
          <p:nvPr>
            <p:ph type="subTitle" idx="4"/>
          </p:nvPr>
        </p:nvSpPr>
        <p:spPr>
          <a:xfrm>
            <a:off x="953125" y="21100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84" name="Google Shape;284;p43"/>
          <p:cNvSpPr txBox="1">
            <a:spLocks noGrp="1"/>
          </p:cNvSpPr>
          <p:nvPr>
            <p:ph type="subTitle" idx="5"/>
          </p:nvPr>
        </p:nvSpPr>
        <p:spPr>
          <a:xfrm>
            <a:off x="6064875" y="16938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85" name="Google Shape;285;p43"/>
          <p:cNvSpPr txBox="1">
            <a:spLocks noGrp="1"/>
          </p:cNvSpPr>
          <p:nvPr>
            <p:ph type="subTitle" idx="6"/>
          </p:nvPr>
        </p:nvSpPr>
        <p:spPr>
          <a:xfrm>
            <a:off x="6064875" y="21100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86" name="Google Shape;286;p43"/>
          <p:cNvSpPr txBox="1">
            <a:spLocks noGrp="1"/>
          </p:cNvSpPr>
          <p:nvPr>
            <p:ph type="title"/>
          </p:nvPr>
        </p:nvSpPr>
        <p:spPr>
          <a:xfrm>
            <a:off x="1244250" y="445025"/>
            <a:ext cx="6655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287" name="Google Shape;287;p43"/>
          <p:cNvSpPr txBox="1">
            <a:spLocks noGrp="1"/>
          </p:cNvSpPr>
          <p:nvPr>
            <p:ph type="subTitle" idx="7"/>
          </p:nvPr>
        </p:nvSpPr>
        <p:spPr>
          <a:xfrm>
            <a:off x="3509000"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88" name="Google Shape;288;p43"/>
          <p:cNvSpPr txBox="1">
            <a:spLocks noGrp="1"/>
          </p:cNvSpPr>
          <p:nvPr>
            <p:ph type="subTitle" idx="8"/>
          </p:nvPr>
        </p:nvSpPr>
        <p:spPr>
          <a:xfrm>
            <a:off x="3509025" y="38149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89" name="Google Shape;289;p43"/>
          <p:cNvSpPr txBox="1">
            <a:spLocks noGrp="1"/>
          </p:cNvSpPr>
          <p:nvPr>
            <p:ph type="subTitle" idx="9"/>
          </p:nvPr>
        </p:nvSpPr>
        <p:spPr>
          <a:xfrm>
            <a:off x="953025"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0" name="Google Shape;290;p43"/>
          <p:cNvSpPr txBox="1">
            <a:spLocks noGrp="1"/>
          </p:cNvSpPr>
          <p:nvPr>
            <p:ph type="subTitle" idx="13"/>
          </p:nvPr>
        </p:nvSpPr>
        <p:spPr>
          <a:xfrm>
            <a:off x="953125" y="38149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291" name="Google Shape;291;p43"/>
          <p:cNvSpPr txBox="1">
            <a:spLocks noGrp="1"/>
          </p:cNvSpPr>
          <p:nvPr>
            <p:ph type="subTitle" idx="14"/>
          </p:nvPr>
        </p:nvSpPr>
        <p:spPr>
          <a:xfrm>
            <a:off x="6064875"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92" name="Google Shape;292;p43"/>
          <p:cNvSpPr txBox="1">
            <a:spLocks noGrp="1"/>
          </p:cNvSpPr>
          <p:nvPr>
            <p:ph type="subTitle" idx="15"/>
          </p:nvPr>
        </p:nvSpPr>
        <p:spPr>
          <a:xfrm>
            <a:off x="6064875" y="3814949"/>
            <a:ext cx="2126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293" name="Google Shape;293;p43"/>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94" name="Google Shape;294;p43"/>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295" name="Google Shape;295;p4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296" name="Google Shape;296;p4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six columns 1 -">
  <p:cSld name="CUSTOM_32">
    <p:spTree>
      <p:nvGrpSpPr>
        <p:cNvPr id="1" name="Shape 297"/>
        <p:cNvGrpSpPr/>
        <p:nvPr/>
      </p:nvGrpSpPr>
      <p:grpSpPr>
        <a:xfrm>
          <a:off x="0" y="0"/>
          <a:ext cx="0" cy="0"/>
          <a:chOff x="0" y="0"/>
          <a:chExt cx="0" cy="0"/>
        </a:xfrm>
      </p:grpSpPr>
      <p:sp>
        <p:nvSpPr>
          <p:cNvPr id="298" name="Google Shape;298;p44"/>
          <p:cNvSpPr txBox="1">
            <a:spLocks noGrp="1"/>
          </p:cNvSpPr>
          <p:nvPr>
            <p:ph type="subTitle" idx="1"/>
          </p:nvPr>
        </p:nvSpPr>
        <p:spPr>
          <a:xfrm>
            <a:off x="3414050"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299" name="Google Shape;299;p44"/>
          <p:cNvSpPr txBox="1">
            <a:spLocks noGrp="1"/>
          </p:cNvSpPr>
          <p:nvPr>
            <p:ph type="subTitle" idx="2"/>
          </p:nvPr>
        </p:nvSpPr>
        <p:spPr>
          <a:xfrm>
            <a:off x="3564200"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00" name="Google Shape;300;p44"/>
          <p:cNvSpPr txBox="1">
            <a:spLocks noGrp="1"/>
          </p:cNvSpPr>
          <p:nvPr>
            <p:ph type="subTitle" idx="3"/>
          </p:nvPr>
        </p:nvSpPr>
        <p:spPr>
          <a:xfrm>
            <a:off x="705725"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301" name="Google Shape;301;p44"/>
          <p:cNvSpPr txBox="1">
            <a:spLocks noGrp="1"/>
          </p:cNvSpPr>
          <p:nvPr>
            <p:ph type="subTitle" idx="4"/>
          </p:nvPr>
        </p:nvSpPr>
        <p:spPr>
          <a:xfrm>
            <a:off x="855875"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02" name="Google Shape;302;p44"/>
          <p:cNvSpPr txBox="1">
            <a:spLocks noGrp="1"/>
          </p:cNvSpPr>
          <p:nvPr>
            <p:ph type="subTitle" idx="5"/>
          </p:nvPr>
        </p:nvSpPr>
        <p:spPr>
          <a:xfrm>
            <a:off x="6122325"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303" name="Google Shape;303;p44"/>
          <p:cNvSpPr txBox="1">
            <a:spLocks noGrp="1"/>
          </p:cNvSpPr>
          <p:nvPr>
            <p:ph type="subTitle" idx="6"/>
          </p:nvPr>
        </p:nvSpPr>
        <p:spPr>
          <a:xfrm>
            <a:off x="6272475"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04" name="Google Shape;304;p44"/>
          <p:cNvSpPr txBox="1">
            <a:spLocks noGrp="1"/>
          </p:cNvSpPr>
          <p:nvPr>
            <p:ph type="subTitle" idx="7"/>
          </p:nvPr>
        </p:nvSpPr>
        <p:spPr>
          <a:xfrm>
            <a:off x="3414050" y="3453326"/>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305" name="Google Shape;305;p44"/>
          <p:cNvSpPr txBox="1">
            <a:spLocks noGrp="1"/>
          </p:cNvSpPr>
          <p:nvPr>
            <p:ph type="subTitle" idx="8"/>
          </p:nvPr>
        </p:nvSpPr>
        <p:spPr>
          <a:xfrm>
            <a:off x="3564200" y="3869536"/>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06" name="Google Shape;306;p44"/>
          <p:cNvSpPr txBox="1">
            <a:spLocks noGrp="1"/>
          </p:cNvSpPr>
          <p:nvPr>
            <p:ph type="subTitle" idx="9"/>
          </p:nvPr>
        </p:nvSpPr>
        <p:spPr>
          <a:xfrm>
            <a:off x="705725" y="3453326"/>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307" name="Google Shape;307;p44"/>
          <p:cNvSpPr txBox="1">
            <a:spLocks noGrp="1"/>
          </p:cNvSpPr>
          <p:nvPr>
            <p:ph type="subTitle" idx="13"/>
          </p:nvPr>
        </p:nvSpPr>
        <p:spPr>
          <a:xfrm>
            <a:off x="855875" y="3869536"/>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08" name="Google Shape;308;p44"/>
          <p:cNvSpPr txBox="1">
            <a:spLocks noGrp="1"/>
          </p:cNvSpPr>
          <p:nvPr>
            <p:ph type="subTitle" idx="14"/>
          </p:nvPr>
        </p:nvSpPr>
        <p:spPr>
          <a:xfrm>
            <a:off x="6122325" y="3453326"/>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309" name="Google Shape;309;p44"/>
          <p:cNvSpPr txBox="1">
            <a:spLocks noGrp="1"/>
          </p:cNvSpPr>
          <p:nvPr>
            <p:ph type="subTitle" idx="15"/>
          </p:nvPr>
        </p:nvSpPr>
        <p:spPr>
          <a:xfrm>
            <a:off x="6272475" y="3869536"/>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10" name="Google Shape;310;p44"/>
          <p:cNvSpPr txBox="1">
            <a:spLocks noGrp="1"/>
          </p:cNvSpPr>
          <p:nvPr>
            <p:ph type="title"/>
          </p:nvPr>
        </p:nvSpPr>
        <p:spPr>
          <a:xfrm>
            <a:off x="713225" y="445025"/>
            <a:ext cx="60807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11" name="Google Shape;311;p44"/>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12" name="Google Shape;312;p44"/>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five columns">
  <p:cSld name="CUSTOM_33">
    <p:spTree>
      <p:nvGrpSpPr>
        <p:cNvPr id="1" name="Shape 313"/>
        <p:cNvGrpSpPr/>
        <p:nvPr/>
      </p:nvGrpSpPr>
      <p:grpSpPr>
        <a:xfrm>
          <a:off x="0" y="0"/>
          <a:ext cx="0" cy="0"/>
          <a:chOff x="0" y="0"/>
          <a:chExt cx="0" cy="0"/>
        </a:xfrm>
      </p:grpSpPr>
      <p:sp>
        <p:nvSpPr>
          <p:cNvPr id="314" name="Google Shape;314;p45"/>
          <p:cNvSpPr txBox="1">
            <a:spLocks noGrp="1"/>
          </p:cNvSpPr>
          <p:nvPr>
            <p:ph type="subTitle" idx="1"/>
          </p:nvPr>
        </p:nvSpPr>
        <p:spPr>
          <a:xfrm>
            <a:off x="3414050"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315" name="Google Shape;315;p45"/>
          <p:cNvSpPr txBox="1">
            <a:spLocks noGrp="1"/>
          </p:cNvSpPr>
          <p:nvPr>
            <p:ph type="subTitle" idx="2"/>
          </p:nvPr>
        </p:nvSpPr>
        <p:spPr>
          <a:xfrm>
            <a:off x="3564200"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16" name="Google Shape;316;p45"/>
          <p:cNvSpPr txBox="1">
            <a:spLocks noGrp="1"/>
          </p:cNvSpPr>
          <p:nvPr>
            <p:ph type="subTitle" idx="3"/>
          </p:nvPr>
        </p:nvSpPr>
        <p:spPr>
          <a:xfrm>
            <a:off x="705725"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317" name="Google Shape;317;p45"/>
          <p:cNvSpPr txBox="1">
            <a:spLocks noGrp="1"/>
          </p:cNvSpPr>
          <p:nvPr>
            <p:ph type="subTitle" idx="4"/>
          </p:nvPr>
        </p:nvSpPr>
        <p:spPr>
          <a:xfrm>
            <a:off x="855875"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18" name="Google Shape;318;p45"/>
          <p:cNvSpPr txBox="1">
            <a:spLocks noGrp="1"/>
          </p:cNvSpPr>
          <p:nvPr>
            <p:ph type="subTitle" idx="5"/>
          </p:nvPr>
        </p:nvSpPr>
        <p:spPr>
          <a:xfrm>
            <a:off x="6122325" y="1714429"/>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319" name="Google Shape;319;p45"/>
          <p:cNvSpPr txBox="1">
            <a:spLocks noGrp="1"/>
          </p:cNvSpPr>
          <p:nvPr>
            <p:ph type="subTitle" idx="6"/>
          </p:nvPr>
        </p:nvSpPr>
        <p:spPr>
          <a:xfrm>
            <a:off x="6272475" y="2124122"/>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20" name="Google Shape;320;p45"/>
          <p:cNvSpPr txBox="1">
            <a:spLocks noGrp="1"/>
          </p:cNvSpPr>
          <p:nvPr>
            <p:ph type="subTitle" idx="7"/>
          </p:nvPr>
        </p:nvSpPr>
        <p:spPr>
          <a:xfrm>
            <a:off x="2059863" y="3148526"/>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321" name="Google Shape;321;p45"/>
          <p:cNvSpPr txBox="1">
            <a:spLocks noGrp="1"/>
          </p:cNvSpPr>
          <p:nvPr>
            <p:ph type="subTitle" idx="8"/>
          </p:nvPr>
        </p:nvSpPr>
        <p:spPr>
          <a:xfrm>
            <a:off x="2210013" y="3564736"/>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22" name="Google Shape;322;p45"/>
          <p:cNvSpPr txBox="1">
            <a:spLocks noGrp="1"/>
          </p:cNvSpPr>
          <p:nvPr>
            <p:ph type="subTitle" idx="9"/>
          </p:nvPr>
        </p:nvSpPr>
        <p:spPr>
          <a:xfrm>
            <a:off x="4768138" y="3148526"/>
            <a:ext cx="23160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algn="ctr">
              <a:lnSpc>
                <a:spcPct val="115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a:endParaRPr/>
          </a:p>
        </p:txBody>
      </p:sp>
      <p:sp>
        <p:nvSpPr>
          <p:cNvPr id="323" name="Google Shape;323;p45"/>
          <p:cNvSpPr txBox="1">
            <a:spLocks noGrp="1"/>
          </p:cNvSpPr>
          <p:nvPr>
            <p:ph type="subTitle" idx="13"/>
          </p:nvPr>
        </p:nvSpPr>
        <p:spPr>
          <a:xfrm>
            <a:off x="4918288" y="3564736"/>
            <a:ext cx="2015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24" name="Google Shape;324;p45"/>
          <p:cNvSpPr txBox="1">
            <a:spLocks noGrp="1"/>
          </p:cNvSpPr>
          <p:nvPr>
            <p:ph type="title"/>
          </p:nvPr>
        </p:nvSpPr>
        <p:spPr>
          <a:xfrm>
            <a:off x="1531650" y="445025"/>
            <a:ext cx="6080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25" name="Google Shape;325;p45"/>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26" name="Google Shape;326;p45"/>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27" name="Google Shape;327;p45"/>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28" name="Google Shape;328;p45"/>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3">
  <p:cSld name="CUSTOM_34">
    <p:spTree>
      <p:nvGrpSpPr>
        <p:cNvPr id="1" name="Shape 329"/>
        <p:cNvGrpSpPr/>
        <p:nvPr/>
      </p:nvGrpSpPr>
      <p:grpSpPr>
        <a:xfrm>
          <a:off x="0" y="0"/>
          <a:ext cx="0" cy="0"/>
          <a:chOff x="0" y="0"/>
          <a:chExt cx="0" cy="0"/>
        </a:xfrm>
      </p:grpSpPr>
      <p:sp>
        <p:nvSpPr>
          <p:cNvPr id="330" name="Google Shape;330;p46"/>
          <p:cNvSpPr txBox="1">
            <a:spLocks noGrp="1"/>
          </p:cNvSpPr>
          <p:nvPr>
            <p:ph type="title"/>
          </p:nvPr>
        </p:nvSpPr>
        <p:spPr>
          <a:xfrm>
            <a:off x="716225" y="1073000"/>
            <a:ext cx="5640600" cy="2856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4800"/>
              <a:buNone/>
              <a:defRPr sz="96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cxnSp>
        <p:nvCxnSpPr>
          <p:cNvPr id="331" name="Google Shape;331;p46"/>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32" name="Google Shape;332;p46"/>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33" name="Google Shape;333;p46"/>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34" name="Google Shape;334;p4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35" name="Google Shape;335;p4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36" name="Google Shape;336;p4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four columns 1">
  <p:cSld name="CUSTOM_35">
    <p:spTree>
      <p:nvGrpSpPr>
        <p:cNvPr id="1" name="Shape 337"/>
        <p:cNvGrpSpPr/>
        <p:nvPr/>
      </p:nvGrpSpPr>
      <p:grpSpPr>
        <a:xfrm>
          <a:off x="0" y="0"/>
          <a:ext cx="0" cy="0"/>
          <a:chOff x="0" y="0"/>
          <a:chExt cx="0" cy="0"/>
        </a:xfrm>
      </p:grpSpPr>
      <p:sp>
        <p:nvSpPr>
          <p:cNvPr id="338" name="Google Shape;338;p47"/>
          <p:cNvSpPr txBox="1">
            <a:spLocks noGrp="1"/>
          </p:cNvSpPr>
          <p:nvPr>
            <p:ph type="subTitle" idx="1"/>
          </p:nvPr>
        </p:nvSpPr>
        <p:spPr>
          <a:xfrm>
            <a:off x="4916850" y="1894200"/>
            <a:ext cx="2316000" cy="489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39" name="Google Shape;339;p47"/>
          <p:cNvSpPr txBox="1">
            <a:spLocks noGrp="1"/>
          </p:cNvSpPr>
          <p:nvPr>
            <p:ph type="subTitle" idx="2"/>
          </p:nvPr>
        </p:nvSpPr>
        <p:spPr>
          <a:xfrm>
            <a:off x="5058900" y="2296473"/>
            <a:ext cx="20319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40" name="Google Shape;340;p47"/>
          <p:cNvSpPr txBox="1">
            <a:spLocks noGrp="1"/>
          </p:cNvSpPr>
          <p:nvPr>
            <p:ph type="subTitle" idx="3"/>
          </p:nvPr>
        </p:nvSpPr>
        <p:spPr>
          <a:xfrm>
            <a:off x="1911150" y="1894200"/>
            <a:ext cx="2316000" cy="489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1" name="Google Shape;341;p47"/>
          <p:cNvSpPr txBox="1">
            <a:spLocks noGrp="1"/>
          </p:cNvSpPr>
          <p:nvPr>
            <p:ph type="subTitle" idx="4"/>
          </p:nvPr>
        </p:nvSpPr>
        <p:spPr>
          <a:xfrm>
            <a:off x="2053300" y="2296473"/>
            <a:ext cx="20319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42" name="Google Shape;342;p47"/>
          <p:cNvSpPr txBox="1">
            <a:spLocks noGrp="1"/>
          </p:cNvSpPr>
          <p:nvPr>
            <p:ph type="subTitle" idx="5"/>
          </p:nvPr>
        </p:nvSpPr>
        <p:spPr>
          <a:xfrm>
            <a:off x="4916850" y="3528902"/>
            <a:ext cx="2316000" cy="489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3" name="Google Shape;343;p47"/>
          <p:cNvSpPr txBox="1">
            <a:spLocks noGrp="1"/>
          </p:cNvSpPr>
          <p:nvPr>
            <p:ph type="subTitle" idx="6"/>
          </p:nvPr>
        </p:nvSpPr>
        <p:spPr>
          <a:xfrm>
            <a:off x="5058900" y="3923733"/>
            <a:ext cx="20319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44" name="Google Shape;344;p47"/>
          <p:cNvSpPr txBox="1">
            <a:spLocks noGrp="1"/>
          </p:cNvSpPr>
          <p:nvPr>
            <p:ph type="subTitle" idx="7"/>
          </p:nvPr>
        </p:nvSpPr>
        <p:spPr>
          <a:xfrm>
            <a:off x="1911150" y="3528902"/>
            <a:ext cx="2316000" cy="489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45" name="Google Shape;345;p47"/>
          <p:cNvSpPr txBox="1">
            <a:spLocks noGrp="1"/>
          </p:cNvSpPr>
          <p:nvPr>
            <p:ph type="subTitle" idx="8"/>
          </p:nvPr>
        </p:nvSpPr>
        <p:spPr>
          <a:xfrm>
            <a:off x="2053200" y="3923733"/>
            <a:ext cx="20319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46" name="Google Shape;346;p47"/>
          <p:cNvSpPr txBox="1">
            <a:spLocks noGrp="1"/>
          </p:cNvSpPr>
          <p:nvPr>
            <p:ph type="title"/>
          </p:nvPr>
        </p:nvSpPr>
        <p:spPr>
          <a:xfrm>
            <a:off x="713225" y="445025"/>
            <a:ext cx="64803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47" name="Google Shape;347;p47"/>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48" name="Google Shape;348;p47"/>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hree columns 1">
  <p:cSld name="CUSTOM_36">
    <p:spTree>
      <p:nvGrpSpPr>
        <p:cNvPr id="1" name="Shape 349"/>
        <p:cNvGrpSpPr/>
        <p:nvPr/>
      </p:nvGrpSpPr>
      <p:grpSpPr>
        <a:xfrm>
          <a:off x="0" y="0"/>
          <a:ext cx="0" cy="0"/>
          <a:chOff x="0" y="0"/>
          <a:chExt cx="0" cy="0"/>
        </a:xfrm>
      </p:grpSpPr>
      <p:sp>
        <p:nvSpPr>
          <p:cNvPr id="350" name="Google Shape;350;p48"/>
          <p:cNvSpPr txBox="1">
            <a:spLocks noGrp="1"/>
          </p:cNvSpPr>
          <p:nvPr>
            <p:ph type="subTitle" idx="1"/>
          </p:nvPr>
        </p:nvSpPr>
        <p:spPr>
          <a:xfrm>
            <a:off x="3571925" y="2904446"/>
            <a:ext cx="2015400" cy="496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1" name="Google Shape;351;p48"/>
          <p:cNvSpPr txBox="1">
            <a:spLocks noGrp="1"/>
          </p:cNvSpPr>
          <p:nvPr>
            <p:ph type="subTitle" idx="2"/>
          </p:nvPr>
        </p:nvSpPr>
        <p:spPr>
          <a:xfrm>
            <a:off x="3571925" y="3306722"/>
            <a:ext cx="2015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52" name="Google Shape;352;p48"/>
          <p:cNvSpPr txBox="1">
            <a:spLocks noGrp="1"/>
          </p:cNvSpPr>
          <p:nvPr>
            <p:ph type="subTitle" idx="3"/>
          </p:nvPr>
        </p:nvSpPr>
        <p:spPr>
          <a:xfrm>
            <a:off x="1088400" y="2904446"/>
            <a:ext cx="2015400" cy="496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3" name="Google Shape;353;p48"/>
          <p:cNvSpPr txBox="1">
            <a:spLocks noGrp="1"/>
          </p:cNvSpPr>
          <p:nvPr>
            <p:ph type="subTitle" idx="4"/>
          </p:nvPr>
        </p:nvSpPr>
        <p:spPr>
          <a:xfrm>
            <a:off x="1088400" y="3306722"/>
            <a:ext cx="2015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54" name="Google Shape;354;p48"/>
          <p:cNvSpPr txBox="1">
            <a:spLocks noGrp="1"/>
          </p:cNvSpPr>
          <p:nvPr>
            <p:ph type="subTitle" idx="5"/>
          </p:nvPr>
        </p:nvSpPr>
        <p:spPr>
          <a:xfrm>
            <a:off x="6055450" y="2904446"/>
            <a:ext cx="2015400" cy="496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55" name="Google Shape;355;p48"/>
          <p:cNvSpPr txBox="1">
            <a:spLocks noGrp="1"/>
          </p:cNvSpPr>
          <p:nvPr>
            <p:ph type="subTitle" idx="6"/>
          </p:nvPr>
        </p:nvSpPr>
        <p:spPr>
          <a:xfrm>
            <a:off x="6055450" y="3306722"/>
            <a:ext cx="20154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56" name="Google Shape;356;p48"/>
          <p:cNvSpPr txBox="1">
            <a:spLocks noGrp="1"/>
          </p:cNvSpPr>
          <p:nvPr>
            <p:ph type="title"/>
          </p:nvPr>
        </p:nvSpPr>
        <p:spPr>
          <a:xfrm>
            <a:off x="713225" y="445025"/>
            <a:ext cx="5517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57" name="Google Shape;357;p48"/>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58" name="Google Shape;358;p48"/>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59" name="Google Shape;359;p48"/>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Numbers and text ">
  <p:cSld name="CUSTOM_23">
    <p:spTree>
      <p:nvGrpSpPr>
        <p:cNvPr id="1" name="Shape 360"/>
        <p:cNvGrpSpPr/>
        <p:nvPr/>
      </p:nvGrpSpPr>
      <p:grpSpPr>
        <a:xfrm>
          <a:off x="0" y="0"/>
          <a:ext cx="0" cy="0"/>
          <a:chOff x="0" y="0"/>
          <a:chExt cx="0" cy="0"/>
        </a:xfrm>
      </p:grpSpPr>
      <p:cxnSp>
        <p:nvCxnSpPr>
          <p:cNvPr id="361" name="Google Shape;361;p49"/>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62" name="Google Shape;362;p49"/>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63" name="Google Shape;363;p49"/>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64" name="Google Shape;364;p49"/>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65" name="Google Shape;365;p49"/>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366" name="Google Shape;366;p49"/>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367" name="Google Shape;367;p49"/>
          <p:cNvSpPr txBox="1">
            <a:spLocks noGrp="1"/>
          </p:cNvSpPr>
          <p:nvPr>
            <p:ph type="title"/>
          </p:nvPr>
        </p:nvSpPr>
        <p:spPr>
          <a:xfrm>
            <a:off x="2780100" y="445025"/>
            <a:ext cx="35838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68" name="Google Shape;368;p49"/>
          <p:cNvSpPr txBox="1">
            <a:spLocks noGrp="1"/>
          </p:cNvSpPr>
          <p:nvPr>
            <p:ph type="subTitle" idx="1"/>
          </p:nvPr>
        </p:nvSpPr>
        <p:spPr>
          <a:xfrm>
            <a:off x="5306650" y="1710190"/>
            <a:ext cx="2486100" cy="401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369" name="Google Shape;369;p49"/>
          <p:cNvSpPr txBox="1">
            <a:spLocks noGrp="1"/>
          </p:cNvSpPr>
          <p:nvPr>
            <p:ph type="subTitle" idx="2"/>
          </p:nvPr>
        </p:nvSpPr>
        <p:spPr>
          <a:xfrm>
            <a:off x="5306650" y="2111217"/>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70" name="Google Shape;370;p49"/>
          <p:cNvSpPr txBox="1">
            <a:spLocks noGrp="1"/>
          </p:cNvSpPr>
          <p:nvPr>
            <p:ph type="subTitle" idx="3"/>
          </p:nvPr>
        </p:nvSpPr>
        <p:spPr>
          <a:xfrm>
            <a:off x="1351250" y="1710190"/>
            <a:ext cx="2486100" cy="401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371" name="Google Shape;371;p49"/>
          <p:cNvSpPr txBox="1">
            <a:spLocks noGrp="1"/>
          </p:cNvSpPr>
          <p:nvPr>
            <p:ph type="subTitle" idx="4"/>
          </p:nvPr>
        </p:nvSpPr>
        <p:spPr>
          <a:xfrm>
            <a:off x="1351250" y="2111217"/>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72" name="Google Shape;372;p49"/>
          <p:cNvSpPr txBox="1">
            <a:spLocks noGrp="1"/>
          </p:cNvSpPr>
          <p:nvPr>
            <p:ph type="subTitle" idx="5"/>
          </p:nvPr>
        </p:nvSpPr>
        <p:spPr>
          <a:xfrm>
            <a:off x="5306650" y="3552118"/>
            <a:ext cx="2486100" cy="461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373" name="Google Shape;373;p49"/>
          <p:cNvSpPr txBox="1">
            <a:spLocks noGrp="1"/>
          </p:cNvSpPr>
          <p:nvPr>
            <p:ph type="subTitle" idx="6"/>
          </p:nvPr>
        </p:nvSpPr>
        <p:spPr>
          <a:xfrm>
            <a:off x="5306650" y="3946487"/>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74" name="Google Shape;374;p49"/>
          <p:cNvSpPr txBox="1">
            <a:spLocks noGrp="1"/>
          </p:cNvSpPr>
          <p:nvPr>
            <p:ph type="subTitle" idx="7"/>
          </p:nvPr>
        </p:nvSpPr>
        <p:spPr>
          <a:xfrm>
            <a:off x="1351250" y="3552118"/>
            <a:ext cx="2486100" cy="461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400">
                <a:latin typeface="Vidaloka"/>
                <a:ea typeface="Vidaloka"/>
                <a:cs typeface="Vidaloka"/>
                <a:sym typeface="Vidaloka"/>
              </a:defRPr>
            </a:lvl1pPr>
            <a:lvl2pPr lvl="1" algn="ctr">
              <a:lnSpc>
                <a:spcPct val="115000"/>
              </a:lnSpc>
              <a:spcBef>
                <a:spcPts val="0"/>
              </a:spcBef>
              <a:spcAft>
                <a:spcPts val="0"/>
              </a:spcAft>
              <a:buSzPts val="2100"/>
              <a:buNone/>
              <a:defRPr sz="2100" b="1"/>
            </a:lvl2pPr>
            <a:lvl3pPr lvl="2" algn="ctr">
              <a:lnSpc>
                <a:spcPct val="115000"/>
              </a:lnSpc>
              <a:spcBef>
                <a:spcPts val="0"/>
              </a:spcBef>
              <a:spcAft>
                <a:spcPts val="0"/>
              </a:spcAft>
              <a:buSzPts val="2100"/>
              <a:buNone/>
              <a:defRPr sz="2100" b="1"/>
            </a:lvl3pPr>
            <a:lvl4pPr lvl="3" algn="ctr">
              <a:lnSpc>
                <a:spcPct val="115000"/>
              </a:lnSpc>
              <a:spcBef>
                <a:spcPts val="0"/>
              </a:spcBef>
              <a:spcAft>
                <a:spcPts val="0"/>
              </a:spcAft>
              <a:buSzPts val="2100"/>
              <a:buNone/>
              <a:defRPr sz="2100" b="1"/>
            </a:lvl4pPr>
            <a:lvl5pPr lvl="4" algn="ctr">
              <a:lnSpc>
                <a:spcPct val="115000"/>
              </a:lnSpc>
              <a:spcBef>
                <a:spcPts val="0"/>
              </a:spcBef>
              <a:spcAft>
                <a:spcPts val="0"/>
              </a:spcAft>
              <a:buSzPts val="2100"/>
              <a:buNone/>
              <a:defRPr sz="2100" b="1"/>
            </a:lvl5pPr>
            <a:lvl6pPr lvl="5" algn="ctr">
              <a:lnSpc>
                <a:spcPct val="115000"/>
              </a:lnSpc>
              <a:spcBef>
                <a:spcPts val="0"/>
              </a:spcBef>
              <a:spcAft>
                <a:spcPts val="0"/>
              </a:spcAft>
              <a:buSzPts val="2100"/>
              <a:buNone/>
              <a:defRPr sz="2100" b="1"/>
            </a:lvl6pPr>
            <a:lvl7pPr lvl="6" algn="ctr">
              <a:lnSpc>
                <a:spcPct val="115000"/>
              </a:lnSpc>
              <a:spcBef>
                <a:spcPts val="0"/>
              </a:spcBef>
              <a:spcAft>
                <a:spcPts val="0"/>
              </a:spcAft>
              <a:buSzPts val="2100"/>
              <a:buNone/>
              <a:defRPr sz="2100" b="1"/>
            </a:lvl7pPr>
            <a:lvl8pPr lvl="7" algn="ctr">
              <a:lnSpc>
                <a:spcPct val="115000"/>
              </a:lnSpc>
              <a:spcBef>
                <a:spcPts val="0"/>
              </a:spcBef>
              <a:spcAft>
                <a:spcPts val="0"/>
              </a:spcAft>
              <a:buSzPts val="2100"/>
              <a:buNone/>
              <a:defRPr sz="2100" b="1"/>
            </a:lvl8pPr>
            <a:lvl9pPr lvl="8" algn="ctr">
              <a:lnSpc>
                <a:spcPct val="115000"/>
              </a:lnSpc>
              <a:spcBef>
                <a:spcPts val="0"/>
              </a:spcBef>
              <a:spcAft>
                <a:spcPts val="0"/>
              </a:spcAft>
              <a:buSzPts val="2100"/>
              <a:buNone/>
              <a:defRPr sz="2100" b="1"/>
            </a:lvl9pPr>
          </a:lstStyle>
          <a:p>
            <a:endParaRPr/>
          </a:p>
        </p:txBody>
      </p:sp>
      <p:sp>
        <p:nvSpPr>
          <p:cNvPr id="375" name="Google Shape;375;p49"/>
          <p:cNvSpPr txBox="1">
            <a:spLocks noGrp="1"/>
          </p:cNvSpPr>
          <p:nvPr>
            <p:ph type="subTitle" idx="8"/>
          </p:nvPr>
        </p:nvSpPr>
        <p:spPr>
          <a:xfrm>
            <a:off x="1351300" y="3946487"/>
            <a:ext cx="2486100" cy="618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76" name="Google Shape;376;p49"/>
          <p:cNvSpPr txBox="1">
            <a:spLocks noGrp="1"/>
          </p:cNvSpPr>
          <p:nvPr>
            <p:ph type="title" idx="9"/>
          </p:nvPr>
        </p:nvSpPr>
        <p:spPr>
          <a:xfrm>
            <a:off x="1351250" y="1131425"/>
            <a:ext cx="2486100" cy="66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377" name="Google Shape;377;p49"/>
          <p:cNvSpPr txBox="1">
            <a:spLocks noGrp="1"/>
          </p:cNvSpPr>
          <p:nvPr>
            <p:ph type="title" idx="13"/>
          </p:nvPr>
        </p:nvSpPr>
        <p:spPr>
          <a:xfrm>
            <a:off x="5306650" y="1131425"/>
            <a:ext cx="2486100" cy="66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378" name="Google Shape;378;p49"/>
          <p:cNvSpPr txBox="1">
            <a:spLocks noGrp="1"/>
          </p:cNvSpPr>
          <p:nvPr>
            <p:ph type="title" idx="14"/>
          </p:nvPr>
        </p:nvSpPr>
        <p:spPr>
          <a:xfrm>
            <a:off x="1351300" y="2964563"/>
            <a:ext cx="2486100" cy="66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379" name="Google Shape;379;p49"/>
          <p:cNvSpPr txBox="1">
            <a:spLocks noGrp="1"/>
          </p:cNvSpPr>
          <p:nvPr>
            <p:ph type="title" idx="15"/>
          </p:nvPr>
        </p:nvSpPr>
        <p:spPr>
          <a:xfrm>
            <a:off x="5306650" y="2964563"/>
            <a:ext cx="2486100" cy="667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2"/>
              </a:buClr>
              <a:buSzPts val="4000"/>
              <a:buNone/>
              <a:defRPr sz="3800">
                <a:solidFill>
                  <a:schemeClr val="accent1"/>
                </a:solidFill>
              </a:defRPr>
            </a:lvl1pPr>
            <a:lvl2pPr lvl="1" algn="ctr">
              <a:lnSpc>
                <a:spcPct val="100000"/>
              </a:lnSpc>
              <a:spcBef>
                <a:spcPts val="0"/>
              </a:spcBef>
              <a:spcAft>
                <a:spcPts val="0"/>
              </a:spcAft>
              <a:buClr>
                <a:schemeClr val="dk2"/>
              </a:buClr>
              <a:buSzPts val="4000"/>
              <a:buNone/>
              <a:defRPr sz="4000">
                <a:solidFill>
                  <a:schemeClr val="dk2"/>
                </a:solidFill>
              </a:defRPr>
            </a:lvl2pPr>
            <a:lvl3pPr lvl="2" algn="ctr">
              <a:lnSpc>
                <a:spcPct val="100000"/>
              </a:lnSpc>
              <a:spcBef>
                <a:spcPts val="0"/>
              </a:spcBef>
              <a:spcAft>
                <a:spcPts val="0"/>
              </a:spcAft>
              <a:buClr>
                <a:schemeClr val="dk2"/>
              </a:buClr>
              <a:buSzPts val="4000"/>
              <a:buNone/>
              <a:defRPr sz="4000">
                <a:solidFill>
                  <a:schemeClr val="dk2"/>
                </a:solidFill>
              </a:defRPr>
            </a:lvl3pPr>
            <a:lvl4pPr lvl="3" algn="ctr">
              <a:lnSpc>
                <a:spcPct val="100000"/>
              </a:lnSpc>
              <a:spcBef>
                <a:spcPts val="0"/>
              </a:spcBef>
              <a:spcAft>
                <a:spcPts val="0"/>
              </a:spcAft>
              <a:buClr>
                <a:schemeClr val="dk2"/>
              </a:buClr>
              <a:buSzPts val="4000"/>
              <a:buNone/>
              <a:defRPr sz="4000">
                <a:solidFill>
                  <a:schemeClr val="dk2"/>
                </a:solidFill>
              </a:defRPr>
            </a:lvl4pPr>
            <a:lvl5pPr lvl="4" algn="ctr">
              <a:lnSpc>
                <a:spcPct val="100000"/>
              </a:lnSpc>
              <a:spcBef>
                <a:spcPts val="0"/>
              </a:spcBef>
              <a:spcAft>
                <a:spcPts val="0"/>
              </a:spcAft>
              <a:buClr>
                <a:schemeClr val="dk2"/>
              </a:buClr>
              <a:buSzPts val="4000"/>
              <a:buNone/>
              <a:defRPr sz="4000">
                <a:solidFill>
                  <a:schemeClr val="dk2"/>
                </a:solidFill>
              </a:defRPr>
            </a:lvl5pPr>
            <a:lvl6pPr lvl="5" algn="ctr">
              <a:lnSpc>
                <a:spcPct val="100000"/>
              </a:lnSpc>
              <a:spcBef>
                <a:spcPts val="0"/>
              </a:spcBef>
              <a:spcAft>
                <a:spcPts val="0"/>
              </a:spcAft>
              <a:buClr>
                <a:schemeClr val="dk2"/>
              </a:buClr>
              <a:buSzPts val="4000"/>
              <a:buNone/>
              <a:defRPr sz="4000">
                <a:solidFill>
                  <a:schemeClr val="dk2"/>
                </a:solidFill>
              </a:defRPr>
            </a:lvl6pPr>
            <a:lvl7pPr lvl="6" algn="ctr">
              <a:lnSpc>
                <a:spcPct val="100000"/>
              </a:lnSpc>
              <a:spcBef>
                <a:spcPts val="0"/>
              </a:spcBef>
              <a:spcAft>
                <a:spcPts val="0"/>
              </a:spcAft>
              <a:buClr>
                <a:schemeClr val="dk2"/>
              </a:buClr>
              <a:buSzPts val="4000"/>
              <a:buNone/>
              <a:defRPr sz="4000">
                <a:solidFill>
                  <a:schemeClr val="dk2"/>
                </a:solidFill>
              </a:defRPr>
            </a:lvl7pPr>
            <a:lvl8pPr lvl="7" algn="ctr">
              <a:lnSpc>
                <a:spcPct val="100000"/>
              </a:lnSpc>
              <a:spcBef>
                <a:spcPts val="0"/>
              </a:spcBef>
              <a:spcAft>
                <a:spcPts val="0"/>
              </a:spcAft>
              <a:buClr>
                <a:schemeClr val="dk2"/>
              </a:buClr>
              <a:buSzPts val="4000"/>
              <a:buNone/>
              <a:defRPr sz="4000">
                <a:solidFill>
                  <a:schemeClr val="dk2"/>
                </a:solidFill>
              </a:defRPr>
            </a:lvl8pPr>
            <a:lvl9pPr lvl="8" algn="ctr">
              <a:lnSpc>
                <a:spcPct val="100000"/>
              </a:lnSpc>
              <a:spcBef>
                <a:spcPts val="0"/>
              </a:spcBef>
              <a:spcAft>
                <a:spcPts val="0"/>
              </a:spcAft>
              <a:buClr>
                <a:schemeClr val="dk2"/>
              </a:buClr>
              <a:buSzPts val="4000"/>
              <a:buNone/>
              <a:defRPr sz="4000">
                <a:solidFill>
                  <a:schemeClr val="dk2"/>
                </a:solidFill>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hree columns 2">
  <p:cSld name="CUSTOM_4_2_1">
    <p:spTree>
      <p:nvGrpSpPr>
        <p:cNvPr id="1" name="Shape 380"/>
        <p:cNvGrpSpPr/>
        <p:nvPr/>
      </p:nvGrpSpPr>
      <p:grpSpPr>
        <a:xfrm>
          <a:off x="0" y="0"/>
          <a:ext cx="0" cy="0"/>
          <a:chOff x="0" y="0"/>
          <a:chExt cx="0" cy="0"/>
        </a:xfrm>
      </p:grpSpPr>
      <p:sp>
        <p:nvSpPr>
          <p:cNvPr id="381" name="Google Shape;381;p50"/>
          <p:cNvSpPr txBox="1">
            <a:spLocks noGrp="1"/>
          </p:cNvSpPr>
          <p:nvPr>
            <p:ph type="subTitle" idx="1"/>
          </p:nvPr>
        </p:nvSpPr>
        <p:spPr>
          <a:xfrm>
            <a:off x="3718325" y="3294199"/>
            <a:ext cx="16428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2" name="Google Shape;382;p50"/>
          <p:cNvSpPr txBox="1">
            <a:spLocks noGrp="1"/>
          </p:cNvSpPr>
          <p:nvPr>
            <p:ph type="subTitle" idx="2"/>
          </p:nvPr>
        </p:nvSpPr>
        <p:spPr>
          <a:xfrm>
            <a:off x="3617675" y="3703897"/>
            <a:ext cx="1844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15000"/>
              </a:lnSpc>
              <a:spcBef>
                <a:spcPts val="0"/>
              </a:spcBef>
              <a:spcAft>
                <a:spcPts val="0"/>
              </a:spcAft>
              <a:buClr>
                <a:schemeClr val="accent4"/>
              </a:buClr>
              <a:buSzPts val="1400"/>
              <a:buNone/>
              <a:defRPr>
                <a:solidFill>
                  <a:schemeClr val="accent4"/>
                </a:solidFill>
              </a:defRPr>
            </a:lvl2pPr>
            <a:lvl3pPr lvl="2" algn="ctr">
              <a:lnSpc>
                <a:spcPct val="115000"/>
              </a:lnSpc>
              <a:spcBef>
                <a:spcPts val="0"/>
              </a:spcBef>
              <a:spcAft>
                <a:spcPts val="0"/>
              </a:spcAft>
              <a:buClr>
                <a:schemeClr val="accent4"/>
              </a:buClr>
              <a:buSzPts val="1400"/>
              <a:buNone/>
              <a:defRPr>
                <a:solidFill>
                  <a:schemeClr val="accent4"/>
                </a:solidFill>
              </a:defRPr>
            </a:lvl3pPr>
            <a:lvl4pPr lvl="3" algn="ctr">
              <a:lnSpc>
                <a:spcPct val="115000"/>
              </a:lnSpc>
              <a:spcBef>
                <a:spcPts val="0"/>
              </a:spcBef>
              <a:spcAft>
                <a:spcPts val="0"/>
              </a:spcAft>
              <a:buClr>
                <a:schemeClr val="accent4"/>
              </a:buClr>
              <a:buSzPts val="1400"/>
              <a:buNone/>
              <a:defRPr>
                <a:solidFill>
                  <a:schemeClr val="accent4"/>
                </a:solidFill>
              </a:defRPr>
            </a:lvl4pPr>
            <a:lvl5pPr lvl="4" algn="ctr">
              <a:lnSpc>
                <a:spcPct val="115000"/>
              </a:lnSpc>
              <a:spcBef>
                <a:spcPts val="0"/>
              </a:spcBef>
              <a:spcAft>
                <a:spcPts val="0"/>
              </a:spcAft>
              <a:buClr>
                <a:schemeClr val="accent4"/>
              </a:buClr>
              <a:buSzPts val="1400"/>
              <a:buNone/>
              <a:defRPr>
                <a:solidFill>
                  <a:schemeClr val="accent4"/>
                </a:solidFill>
              </a:defRPr>
            </a:lvl5pPr>
            <a:lvl6pPr lvl="5" algn="ctr">
              <a:lnSpc>
                <a:spcPct val="115000"/>
              </a:lnSpc>
              <a:spcBef>
                <a:spcPts val="0"/>
              </a:spcBef>
              <a:spcAft>
                <a:spcPts val="0"/>
              </a:spcAft>
              <a:buClr>
                <a:schemeClr val="accent4"/>
              </a:buClr>
              <a:buSzPts val="1400"/>
              <a:buNone/>
              <a:defRPr>
                <a:solidFill>
                  <a:schemeClr val="accent4"/>
                </a:solidFill>
              </a:defRPr>
            </a:lvl6pPr>
            <a:lvl7pPr lvl="6" algn="ctr">
              <a:lnSpc>
                <a:spcPct val="115000"/>
              </a:lnSpc>
              <a:spcBef>
                <a:spcPts val="0"/>
              </a:spcBef>
              <a:spcAft>
                <a:spcPts val="0"/>
              </a:spcAft>
              <a:buClr>
                <a:schemeClr val="accent4"/>
              </a:buClr>
              <a:buSzPts val="1400"/>
              <a:buNone/>
              <a:defRPr>
                <a:solidFill>
                  <a:schemeClr val="accent4"/>
                </a:solidFill>
              </a:defRPr>
            </a:lvl7pPr>
            <a:lvl8pPr lvl="7" algn="ctr">
              <a:lnSpc>
                <a:spcPct val="115000"/>
              </a:lnSpc>
              <a:spcBef>
                <a:spcPts val="0"/>
              </a:spcBef>
              <a:spcAft>
                <a:spcPts val="0"/>
              </a:spcAft>
              <a:buClr>
                <a:schemeClr val="accent4"/>
              </a:buClr>
              <a:buSzPts val="1400"/>
              <a:buNone/>
              <a:defRPr>
                <a:solidFill>
                  <a:schemeClr val="accent4"/>
                </a:solidFill>
              </a:defRPr>
            </a:lvl8pPr>
            <a:lvl9pPr lvl="8" algn="ctr">
              <a:lnSpc>
                <a:spcPct val="115000"/>
              </a:lnSpc>
              <a:spcBef>
                <a:spcPts val="0"/>
              </a:spcBef>
              <a:spcAft>
                <a:spcPts val="0"/>
              </a:spcAft>
              <a:buClr>
                <a:schemeClr val="accent4"/>
              </a:buClr>
              <a:buSzPts val="1400"/>
              <a:buNone/>
              <a:defRPr>
                <a:solidFill>
                  <a:schemeClr val="accent4"/>
                </a:solidFill>
              </a:defRPr>
            </a:lvl9pPr>
          </a:lstStyle>
          <a:p>
            <a:endParaRPr/>
          </a:p>
        </p:txBody>
      </p:sp>
      <p:sp>
        <p:nvSpPr>
          <p:cNvPr id="383" name="Google Shape;383;p50"/>
          <p:cNvSpPr txBox="1">
            <a:spLocks noGrp="1"/>
          </p:cNvSpPr>
          <p:nvPr>
            <p:ph type="subTitle" idx="3"/>
          </p:nvPr>
        </p:nvSpPr>
        <p:spPr>
          <a:xfrm>
            <a:off x="1328025" y="3294199"/>
            <a:ext cx="16428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4" name="Google Shape;384;p50"/>
          <p:cNvSpPr txBox="1">
            <a:spLocks noGrp="1"/>
          </p:cNvSpPr>
          <p:nvPr>
            <p:ph type="subTitle" idx="4"/>
          </p:nvPr>
        </p:nvSpPr>
        <p:spPr>
          <a:xfrm>
            <a:off x="1227426" y="3703897"/>
            <a:ext cx="1844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15000"/>
              </a:lnSpc>
              <a:spcBef>
                <a:spcPts val="0"/>
              </a:spcBef>
              <a:spcAft>
                <a:spcPts val="0"/>
              </a:spcAft>
              <a:buClr>
                <a:schemeClr val="accent4"/>
              </a:buClr>
              <a:buSzPts val="1400"/>
              <a:buNone/>
              <a:defRPr>
                <a:solidFill>
                  <a:schemeClr val="accent4"/>
                </a:solidFill>
              </a:defRPr>
            </a:lvl2pPr>
            <a:lvl3pPr lvl="2" algn="ctr">
              <a:lnSpc>
                <a:spcPct val="115000"/>
              </a:lnSpc>
              <a:spcBef>
                <a:spcPts val="0"/>
              </a:spcBef>
              <a:spcAft>
                <a:spcPts val="0"/>
              </a:spcAft>
              <a:buClr>
                <a:schemeClr val="accent4"/>
              </a:buClr>
              <a:buSzPts val="1400"/>
              <a:buNone/>
              <a:defRPr>
                <a:solidFill>
                  <a:schemeClr val="accent4"/>
                </a:solidFill>
              </a:defRPr>
            </a:lvl3pPr>
            <a:lvl4pPr lvl="3" algn="ctr">
              <a:lnSpc>
                <a:spcPct val="115000"/>
              </a:lnSpc>
              <a:spcBef>
                <a:spcPts val="0"/>
              </a:spcBef>
              <a:spcAft>
                <a:spcPts val="0"/>
              </a:spcAft>
              <a:buClr>
                <a:schemeClr val="accent4"/>
              </a:buClr>
              <a:buSzPts val="1400"/>
              <a:buNone/>
              <a:defRPr>
                <a:solidFill>
                  <a:schemeClr val="accent4"/>
                </a:solidFill>
              </a:defRPr>
            </a:lvl4pPr>
            <a:lvl5pPr lvl="4" algn="ctr">
              <a:lnSpc>
                <a:spcPct val="115000"/>
              </a:lnSpc>
              <a:spcBef>
                <a:spcPts val="0"/>
              </a:spcBef>
              <a:spcAft>
                <a:spcPts val="0"/>
              </a:spcAft>
              <a:buClr>
                <a:schemeClr val="accent4"/>
              </a:buClr>
              <a:buSzPts val="1400"/>
              <a:buNone/>
              <a:defRPr>
                <a:solidFill>
                  <a:schemeClr val="accent4"/>
                </a:solidFill>
              </a:defRPr>
            </a:lvl5pPr>
            <a:lvl6pPr lvl="5" algn="ctr">
              <a:lnSpc>
                <a:spcPct val="115000"/>
              </a:lnSpc>
              <a:spcBef>
                <a:spcPts val="0"/>
              </a:spcBef>
              <a:spcAft>
                <a:spcPts val="0"/>
              </a:spcAft>
              <a:buClr>
                <a:schemeClr val="accent4"/>
              </a:buClr>
              <a:buSzPts val="1400"/>
              <a:buNone/>
              <a:defRPr>
                <a:solidFill>
                  <a:schemeClr val="accent4"/>
                </a:solidFill>
              </a:defRPr>
            </a:lvl6pPr>
            <a:lvl7pPr lvl="6" algn="ctr">
              <a:lnSpc>
                <a:spcPct val="115000"/>
              </a:lnSpc>
              <a:spcBef>
                <a:spcPts val="0"/>
              </a:spcBef>
              <a:spcAft>
                <a:spcPts val="0"/>
              </a:spcAft>
              <a:buClr>
                <a:schemeClr val="accent4"/>
              </a:buClr>
              <a:buSzPts val="1400"/>
              <a:buNone/>
              <a:defRPr>
                <a:solidFill>
                  <a:schemeClr val="accent4"/>
                </a:solidFill>
              </a:defRPr>
            </a:lvl7pPr>
            <a:lvl8pPr lvl="7" algn="ctr">
              <a:lnSpc>
                <a:spcPct val="115000"/>
              </a:lnSpc>
              <a:spcBef>
                <a:spcPts val="0"/>
              </a:spcBef>
              <a:spcAft>
                <a:spcPts val="0"/>
              </a:spcAft>
              <a:buClr>
                <a:schemeClr val="accent4"/>
              </a:buClr>
              <a:buSzPts val="1400"/>
              <a:buNone/>
              <a:defRPr>
                <a:solidFill>
                  <a:schemeClr val="accent4"/>
                </a:solidFill>
              </a:defRPr>
            </a:lvl8pPr>
            <a:lvl9pPr lvl="8" algn="ctr">
              <a:lnSpc>
                <a:spcPct val="115000"/>
              </a:lnSpc>
              <a:spcBef>
                <a:spcPts val="0"/>
              </a:spcBef>
              <a:spcAft>
                <a:spcPts val="0"/>
              </a:spcAft>
              <a:buClr>
                <a:schemeClr val="accent4"/>
              </a:buClr>
              <a:buSzPts val="1400"/>
              <a:buNone/>
              <a:defRPr>
                <a:solidFill>
                  <a:schemeClr val="accent4"/>
                </a:solidFill>
              </a:defRPr>
            </a:lvl9pPr>
          </a:lstStyle>
          <a:p>
            <a:endParaRPr/>
          </a:p>
        </p:txBody>
      </p:sp>
      <p:sp>
        <p:nvSpPr>
          <p:cNvPr id="385" name="Google Shape;385;p50"/>
          <p:cNvSpPr txBox="1">
            <a:spLocks noGrp="1"/>
          </p:cNvSpPr>
          <p:nvPr>
            <p:ph type="subTitle" idx="5"/>
          </p:nvPr>
        </p:nvSpPr>
        <p:spPr>
          <a:xfrm>
            <a:off x="6108550" y="3294199"/>
            <a:ext cx="1643100" cy="43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86" name="Google Shape;386;p50"/>
          <p:cNvSpPr txBox="1">
            <a:spLocks noGrp="1"/>
          </p:cNvSpPr>
          <p:nvPr>
            <p:ph type="subTitle" idx="6"/>
          </p:nvPr>
        </p:nvSpPr>
        <p:spPr>
          <a:xfrm>
            <a:off x="6008050" y="3703897"/>
            <a:ext cx="18441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400">
                <a:solidFill>
                  <a:schemeClr val="dk1"/>
                </a:solidFill>
              </a:defRPr>
            </a:lvl1pPr>
            <a:lvl2pPr lvl="1" algn="ctr">
              <a:lnSpc>
                <a:spcPct val="115000"/>
              </a:lnSpc>
              <a:spcBef>
                <a:spcPts val="0"/>
              </a:spcBef>
              <a:spcAft>
                <a:spcPts val="0"/>
              </a:spcAft>
              <a:buClr>
                <a:schemeClr val="accent4"/>
              </a:buClr>
              <a:buSzPts val="1400"/>
              <a:buNone/>
              <a:defRPr>
                <a:solidFill>
                  <a:schemeClr val="accent4"/>
                </a:solidFill>
              </a:defRPr>
            </a:lvl2pPr>
            <a:lvl3pPr lvl="2" algn="ctr">
              <a:lnSpc>
                <a:spcPct val="115000"/>
              </a:lnSpc>
              <a:spcBef>
                <a:spcPts val="0"/>
              </a:spcBef>
              <a:spcAft>
                <a:spcPts val="0"/>
              </a:spcAft>
              <a:buClr>
                <a:schemeClr val="accent4"/>
              </a:buClr>
              <a:buSzPts val="1400"/>
              <a:buNone/>
              <a:defRPr>
                <a:solidFill>
                  <a:schemeClr val="accent4"/>
                </a:solidFill>
              </a:defRPr>
            </a:lvl3pPr>
            <a:lvl4pPr lvl="3" algn="ctr">
              <a:lnSpc>
                <a:spcPct val="115000"/>
              </a:lnSpc>
              <a:spcBef>
                <a:spcPts val="0"/>
              </a:spcBef>
              <a:spcAft>
                <a:spcPts val="0"/>
              </a:spcAft>
              <a:buClr>
                <a:schemeClr val="accent4"/>
              </a:buClr>
              <a:buSzPts val="1400"/>
              <a:buNone/>
              <a:defRPr>
                <a:solidFill>
                  <a:schemeClr val="accent4"/>
                </a:solidFill>
              </a:defRPr>
            </a:lvl4pPr>
            <a:lvl5pPr lvl="4" algn="ctr">
              <a:lnSpc>
                <a:spcPct val="115000"/>
              </a:lnSpc>
              <a:spcBef>
                <a:spcPts val="0"/>
              </a:spcBef>
              <a:spcAft>
                <a:spcPts val="0"/>
              </a:spcAft>
              <a:buClr>
                <a:schemeClr val="accent4"/>
              </a:buClr>
              <a:buSzPts val="1400"/>
              <a:buNone/>
              <a:defRPr>
                <a:solidFill>
                  <a:schemeClr val="accent4"/>
                </a:solidFill>
              </a:defRPr>
            </a:lvl5pPr>
            <a:lvl6pPr lvl="5" algn="ctr">
              <a:lnSpc>
                <a:spcPct val="115000"/>
              </a:lnSpc>
              <a:spcBef>
                <a:spcPts val="0"/>
              </a:spcBef>
              <a:spcAft>
                <a:spcPts val="0"/>
              </a:spcAft>
              <a:buClr>
                <a:schemeClr val="accent4"/>
              </a:buClr>
              <a:buSzPts val="1400"/>
              <a:buNone/>
              <a:defRPr>
                <a:solidFill>
                  <a:schemeClr val="accent4"/>
                </a:solidFill>
              </a:defRPr>
            </a:lvl6pPr>
            <a:lvl7pPr lvl="6" algn="ctr">
              <a:lnSpc>
                <a:spcPct val="115000"/>
              </a:lnSpc>
              <a:spcBef>
                <a:spcPts val="0"/>
              </a:spcBef>
              <a:spcAft>
                <a:spcPts val="0"/>
              </a:spcAft>
              <a:buClr>
                <a:schemeClr val="accent4"/>
              </a:buClr>
              <a:buSzPts val="1400"/>
              <a:buNone/>
              <a:defRPr>
                <a:solidFill>
                  <a:schemeClr val="accent4"/>
                </a:solidFill>
              </a:defRPr>
            </a:lvl7pPr>
            <a:lvl8pPr lvl="7" algn="ctr">
              <a:lnSpc>
                <a:spcPct val="115000"/>
              </a:lnSpc>
              <a:spcBef>
                <a:spcPts val="0"/>
              </a:spcBef>
              <a:spcAft>
                <a:spcPts val="0"/>
              </a:spcAft>
              <a:buClr>
                <a:schemeClr val="accent4"/>
              </a:buClr>
              <a:buSzPts val="1400"/>
              <a:buNone/>
              <a:defRPr>
                <a:solidFill>
                  <a:schemeClr val="accent4"/>
                </a:solidFill>
              </a:defRPr>
            </a:lvl8pPr>
            <a:lvl9pPr lvl="8" algn="ctr">
              <a:lnSpc>
                <a:spcPct val="115000"/>
              </a:lnSpc>
              <a:spcBef>
                <a:spcPts val="0"/>
              </a:spcBef>
              <a:spcAft>
                <a:spcPts val="0"/>
              </a:spcAft>
              <a:buClr>
                <a:schemeClr val="accent4"/>
              </a:buClr>
              <a:buSzPts val="1400"/>
              <a:buNone/>
              <a:defRPr>
                <a:solidFill>
                  <a:schemeClr val="accent4"/>
                </a:solidFill>
              </a:defRPr>
            </a:lvl9pPr>
          </a:lstStyle>
          <a:p>
            <a:endParaRPr/>
          </a:p>
        </p:txBody>
      </p:sp>
      <p:sp>
        <p:nvSpPr>
          <p:cNvPr id="387" name="Google Shape;387;p50"/>
          <p:cNvSpPr txBox="1">
            <a:spLocks noGrp="1"/>
          </p:cNvSpPr>
          <p:nvPr>
            <p:ph type="title"/>
          </p:nvPr>
        </p:nvSpPr>
        <p:spPr>
          <a:xfrm>
            <a:off x="713225" y="445025"/>
            <a:ext cx="31887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388" name="Google Shape;388;p50"/>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389" name="Google Shape;389;p50"/>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four columns 3">
  <p:cSld name="CUSTOM_5">
    <p:spTree>
      <p:nvGrpSpPr>
        <p:cNvPr id="1" name="Shape 390"/>
        <p:cNvGrpSpPr/>
        <p:nvPr/>
      </p:nvGrpSpPr>
      <p:grpSpPr>
        <a:xfrm>
          <a:off x="0" y="0"/>
          <a:ext cx="0" cy="0"/>
          <a:chOff x="0" y="0"/>
          <a:chExt cx="0" cy="0"/>
        </a:xfrm>
      </p:grpSpPr>
      <p:sp>
        <p:nvSpPr>
          <p:cNvPr id="391" name="Google Shape;391;p51"/>
          <p:cNvSpPr txBox="1">
            <a:spLocks noGrp="1"/>
          </p:cNvSpPr>
          <p:nvPr>
            <p:ph type="subTitle" idx="1"/>
          </p:nvPr>
        </p:nvSpPr>
        <p:spPr>
          <a:xfrm>
            <a:off x="4750175" y="1632746"/>
            <a:ext cx="2014800" cy="49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92" name="Google Shape;392;p51"/>
          <p:cNvSpPr txBox="1">
            <a:spLocks noGrp="1"/>
          </p:cNvSpPr>
          <p:nvPr>
            <p:ph type="subTitle" idx="2"/>
          </p:nvPr>
        </p:nvSpPr>
        <p:spPr>
          <a:xfrm>
            <a:off x="4750184" y="2035022"/>
            <a:ext cx="20148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93" name="Google Shape;393;p51"/>
          <p:cNvSpPr txBox="1">
            <a:spLocks noGrp="1"/>
          </p:cNvSpPr>
          <p:nvPr>
            <p:ph type="subTitle" idx="3"/>
          </p:nvPr>
        </p:nvSpPr>
        <p:spPr>
          <a:xfrm>
            <a:off x="2306450" y="1632746"/>
            <a:ext cx="2014800" cy="49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94" name="Google Shape;394;p51"/>
          <p:cNvSpPr txBox="1">
            <a:spLocks noGrp="1"/>
          </p:cNvSpPr>
          <p:nvPr>
            <p:ph type="subTitle" idx="4"/>
          </p:nvPr>
        </p:nvSpPr>
        <p:spPr>
          <a:xfrm>
            <a:off x="2306462" y="2035022"/>
            <a:ext cx="2014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95" name="Google Shape;395;p51"/>
          <p:cNvSpPr txBox="1">
            <a:spLocks noGrp="1"/>
          </p:cNvSpPr>
          <p:nvPr>
            <p:ph type="subTitle" idx="5"/>
          </p:nvPr>
        </p:nvSpPr>
        <p:spPr>
          <a:xfrm>
            <a:off x="4750175" y="3062273"/>
            <a:ext cx="2014800" cy="49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96" name="Google Shape;396;p51"/>
          <p:cNvSpPr txBox="1">
            <a:spLocks noGrp="1"/>
          </p:cNvSpPr>
          <p:nvPr>
            <p:ph type="subTitle" idx="6"/>
          </p:nvPr>
        </p:nvSpPr>
        <p:spPr>
          <a:xfrm>
            <a:off x="4750184" y="3471047"/>
            <a:ext cx="20148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97" name="Google Shape;397;p51"/>
          <p:cNvSpPr txBox="1">
            <a:spLocks noGrp="1"/>
          </p:cNvSpPr>
          <p:nvPr>
            <p:ph type="subTitle" idx="7"/>
          </p:nvPr>
        </p:nvSpPr>
        <p:spPr>
          <a:xfrm>
            <a:off x="2306450" y="3062273"/>
            <a:ext cx="2014800" cy="49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398" name="Google Shape;398;p51"/>
          <p:cNvSpPr txBox="1">
            <a:spLocks noGrp="1"/>
          </p:cNvSpPr>
          <p:nvPr>
            <p:ph type="subTitle" idx="8"/>
          </p:nvPr>
        </p:nvSpPr>
        <p:spPr>
          <a:xfrm>
            <a:off x="2306462" y="3471047"/>
            <a:ext cx="2014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399" name="Google Shape;399;p51"/>
          <p:cNvSpPr txBox="1">
            <a:spLocks noGrp="1"/>
          </p:cNvSpPr>
          <p:nvPr>
            <p:ph type="title"/>
          </p:nvPr>
        </p:nvSpPr>
        <p:spPr>
          <a:xfrm>
            <a:off x="713225" y="445025"/>
            <a:ext cx="27858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00" name="Google Shape;400;p51"/>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01" name="Google Shape;401;p51"/>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hree columns 3">
  <p:cSld name="CUSTOM_26">
    <p:spTree>
      <p:nvGrpSpPr>
        <p:cNvPr id="1" name="Shape 402"/>
        <p:cNvGrpSpPr/>
        <p:nvPr/>
      </p:nvGrpSpPr>
      <p:grpSpPr>
        <a:xfrm>
          <a:off x="0" y="0"/>
          <a:ext cx="0" cy="0"/>
          <a:chOff x="0" y="0"/>
          <a:chExt cx="0" cy="0"/>
        </a:xfrm>
      </p:grpSpPr>
      <p:cxnSp>
        <p:nvCxnSpPr>
          <p:cNvPr id="403" name="Google Shape;403;p52"/>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04" name="Google Shape;404;p52"/>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05" name="Google Shape;405;p52"/>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06" name="Google Shape;406;p52"/>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07" name="Google Shape;407;p52"/>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08" name="Google Shape;408;p52"/>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409" name="Google Shape;409;p52"/>
          <p:cNvSpPr txBox="1">
            <a:spLocks noGrp="1"/>
          </p:cNvSpPr>
          <p:nvPr>
            <p:ph type="subTitle" idx="1"/>
          </p:nvPr>
        </p:nvSpPr>
        <p:spPr>
          <a:xfrm>
            <a:off x="728750" y="1112872"/>
            <a:ext cx="2014800" cy="49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10" name="Google Shape;410;p52"/>
          <p:cNvSpPr txBox="1">
            <a:spLocks noGrp="1"/>
          </p:cNvSpPr>
          <p:nvPr>
            <p:ph type="subTitle" idx="2"/>
          </p:nvPr>
        </p:nvSpPr>
        <p:spPr>
          <a:xfrm>
            <a:off x="728762" y="1515149"/>
            <a:ext cx="20148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11" name="Google Shape;411;p52"/>
          <p:cNvSpPr txBox="1">
            <a:spLocks noGrp="1"/>
          </p:cNvSpPr>
          <p:nvPr>
            <p:ph type="subTitle" idx="3"/>
          </p:nvPr>
        </p:nvSpPr>
        <p:spPr>
          <a:xfrm>
            <a:off x="728750" y="2036386"/>
            <a:ext cx="2014800" cy="49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12" name="Google Shape;412;p52"/>
          <p:cNvSpPr txBox="1">
            <a:spLocks noGrp="1"/>
          </p:cNvSpPr>
          <p:nvPr>
            <p:ph type="subTitle" idx="4"/>
          </p:nvPr>
        </p:nvSpPr>
        <p:spPr>
          <a:xfrm>
            <a:off x="728762" y="2445160"/>
            <a:ext cx="20148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13" name="Google Shape;413;p52"/>
          <p:cNvSpPr txBox="1">
            <a:spLocks noGrp="1"/>
          </p:cNvSpPr>
          <p:nvPr>
            <p:ph type="title"/>
          </p:nvPr>
        </p:nvSpPr>
        <p:spPr>
          <a:xfrm>
            <a:off x="1531650" y="445025"/>
            <a:ext cx="6080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14" name="Google Shape;414;p52"/>
          <p:cNvSpPr txBox="1">
            <a:spLocks noGrp="1"/>
          </p:cNvSpPr>
          <p:nvPr>
            <p:ph type="subTitle" idx="5"/>
          </p:nvPr>
        </p:nvSpPr>
        <p:spPr>
          <a:xfrm>
            <a:off x="728750" y="2997225"/>
            <a:ext cx="2014800" cy="49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15" name="Google Shape;415;p52"/>
          <p:cNvSpPr txBox="1">
            <a:spLocks noGrp="1"/>
          </p:cNvSpPr>
          <p:nvPr>
            <p:ph type="subTitle" idx="6"/>
          </p:nvPr>
        </p:nvSpPr>
        <p:spPr>
          <a:xfrm>
            <a:off x="728762" y="3405999"/>
            <a:ext cx="2014800" cy="5727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Numbers and text 1">
  <p:cSld name="CUSTOM_6">
    <p:spTree>
      <p:nvGrpSpPr>
        <p:cNvPr id="1" name="Shape 416"/>
        <p:cNvGrpSpPr/>
        <p:nvPr/>
      </p:nvGrpSpPr>
      <p:grpSpPr>
        <a:xfrm>
          <a:off x="0" y="0"/>
          <a:ext cx="0" cy="0"/>
          <a:chOff x="0" y="0"/>
          <a:chExt cx="0" cy="0"/>
        </a:xfrm>
      </p:grpSpPr>
      <p:sp>
        <p:nvSpPr>
          <p:cNvPr id="417" name="Google Shape;417;p53"/>
          <p:cNvSpPr txBox="1">
            <a:spLocks noGrp="1"/>
          </p:cNvSpPr>
          <p:nvPr>
            <p:ph type="title"/>
          </p:nvPr>
        </p:nvSpPr>
        <p:spPr>
          <a:xfrm>
            <a:off x="2592925" y="714600"/>
            <a:ext cx="3958200" cy="615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
        <p:nvSpPr>
          <p:cNvPr id="418" name="Google Shape;418;p53"/>
          <p:cNvSpPr txBox="1">
            <a:spLocks noGrp="1"/>
          </p:cNvSpPr>
          <p:nvPr>
            <p:ph type="subTitle" idx="1"/>
          </p:nvPr>
        </p:nvSpPr>
        <p:spPr>
          <a:xfrm>
            <a:off x="2364984" y="1346400"/>
            <a:ext cx="4414200" cy="3777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5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19" name="Google Shape;419;p53"/>
          <p:cNvSpPr txBox="1">
            <a:spLocks noGrp="1"/>
          </p:cNvSpPr>
          <p:nvPr>
            <p:ph type="title" idx="2"/>
          </p:nvPr>
        </p:nvSpPr>
        <p:spPr>
          <a:xfrm>
            <a:off x="2592925" y="2063025"/>
            <a:ext cx="3958200" cy="615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5000"/>
              <a:buNone/>
              <a:defRPr sz="43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
        <p:nvSpPr>
          <p:cNvPr id="420" name="Google Shape;420;p53"/>
          <p:cNvSpPr txBox="1">
            <a:spLocks noGrp="1"/>
          </p:cNvSpPr>
          <p:nvPr>
            <p:ph type="subTitle" idx="3"/>
          </p:nvPr>
        </p:nvSpPr>
        <p:spPr>
          <a:xfrm>
            <a:off x="2364984" y="2694825"/>
            <a:ext cx="4414200" cy="377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5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21" name="Google Shape;421;p53"/>
          <p:cNvSpPr txBox="1">
            <a:spLocks noGrp="1"/>
          </p:cNvSpPr>
          <p:nvPr>
            <p:ph type="title" idx="4"/>
          </p:nvPr>
        </p:nvSpPr>
        <p:spPr>
          <a:xfrm>
            <a:off x="2592925" y="3411450"/>
            <a:ext cx="3958200" cy="615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5000"/>
              <a:buNone/>
              <a:defRPr sz="43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
        <p:nvSpPr>
          <p:cNvPr id="422" name="Google Shape;422;p53"/>
          <p:cNvSpPr txBox="1">
            <a:spLocks noGrp="1"/>
          </p:cNvSpPr>
          <p:nvPr>
            <p:ph type="subTitle" idx="5"/>
          </p:nvPr>
        </p:nvSpPr>
        <p:spPr>
          <a:xfrm>
            <a:off x="2364950" y="4043250"/>
            <a:ext cx="4414200" cy="377700"/>
          </a:xfrm>
          <a:prstGeom prst="rect">
            <a:avLst/>
          </a:prstGeom>
          <a:noFill/>
          <a:ln>
            <a:noFill/>
          </a:ln>
        </p:spPr>
        <p:txBody>
          <a:bodyPr spcFirstLastPara="1" wrap="square" lIns="91425" tIns="91425" rIns="91425" bIns="91425" anchor="t" anchorCtr="0">
            <a:noAutofit/>
          </a:bodyPr>
          <a:lstStyle>
            <a:lvl1pPr lvl="0" algn="ctr">
              <a:lnSpc>
                <a:spcPct val="115000"/>
              </a:lnSpc>
              <a:spcBef>
                <a:spcPts val="0"/>
              </a:spcBef>
              <a:spcAft>
                <a:spcPts val="0"/>
              </a:spcAft>
              <a:buSzPts val="15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423" name="Google Shape;423;p53"/>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24" name="Google Shape;424;p53"/>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Numbers and text 2">
  <p:cSld name="CUSTOM_28">
    <p:spTree>
      <p:nvGrpSpPr>
        <p:cNvPr id="1" name="Shape 425"/>
        <p:cNvGrpSpPr/>
        <p:nvPr/>
      </p:nvGrpSpPr>
      <p:grpSpPr>
        <a:xfrm>
          <a:off x="0" y="0"/>
          <a:ext cx="0" cy="0"/>
          <a:chOff x="0" y="0"/>
          <a:chExt cx="0" cy="0"/>
        </a:xfrm>
      </p:grpSpPr>
      <p:sp>
        <p:nvSpPr>
          <p:cNvPr id="426" name="Google Shape;426;p54"/>
          <p:cNvSpPr txBox="1">
            <a:spLocks noGrp="1"/>
          </p:cNvSpPr>
          <p:nvPr>
            <p:ph type="subTitle" idx="1"/>
          </p:nvPr>
        </p:nvSpPr>
        <p:spPr>
          <a:xfrm>
            <a:off x="5700609" y="2084269"/>
            <a:ext cx="2764500" cy="49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7" name="Google Shape;427;p54"/>
          <p:cNvSpPr txBox="1">
            <a:spLocks noGrp="1"/>
          </p:cNvSpPr>
          <p:nvPr>
            <p:ph type="subTitle" idx="2"/>
          </p:nvPr>
        </p:nvSpPr>
        <p:spPr>
          <a:xfrm>
            <a:off x="5700621" y="2486544"/>
            <a:ext cx="2764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28" name="Google Shape;428;p54"/>
          <p:cNvSpPr txBox="1">
            <a:spLocks noGrp="1"/>
          </p:cNvSpPr>
          <p:nvPr>
            <p:ph type="subTitle" idx="3"/>
          </p:nvPr>
        </p:nvSpPr>
        <p:spPr>
          <a:xfrm>
            <a:off x="1973988" y="902134"/>
            <a:ext cx="2764500" cy="49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29" name="Google Shape;429;p54"/>
          <p:cNvSpPr txBox="1">
            <a:spLocks noGrp="1"/>
          </p:cNvSpPr>
          <p:nvPr>
            <p:ph type="subTitle" idx="4"/>
          </p:nvPr>
        </p:nvSpPr>
        <p:spPr>
          <a:xfrm>
            <a:off x="1973988" y="1304410"/>
            <a:ext cx="2764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solidFill>
                  <a:schemeClr val="dk1"/>
                </a:solidFill>
                <a:latin typeface="Mako"/>
                <a:ea typeface="Mako"/>
                <a:cs typeface="Mako"/>
                <a:sym typeface="Mako"/>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30" name="Google Shape;430;p54"/>
          <p:cNvSpPr txBox="1">
            <a:spLocks noGrp="1"/>
          </p:cNvSpPr>
          <p:nvPr>
            <p:ph type="subTitle" idx="5"/>
          </p:nvPr>
        </p:nvSpPr>
        <p:spPr>
          <a:xfrm>
            <a:off x="1973988" y="3290875"/>
            <a:ext cx="2764500" cy="499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31" name="Google Shape;431;p54"/>
          <p:cNvSpPr txBox="1">
            <a:spLocks noGrp="1"/>
          </p:cNvSpPr>
          <p:nvPr>
            <p:ph type="subTitle" idx="6"/>
          </p:nvPr>
        </p:nvSpPr>
        <p:spPr>
          <a:xfrm>
            <a:off x="1973988" y="3699649"/>
            <a:ext cx="27645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432" name="Google Shape;432;p54"/>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33" name="Google Shape;433;p54"/>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34" name="Google Shape;434;p5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35" name="Google Shape;435;p5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36" name="Google Shape;436;p54"/>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437" name="Google Shape;437;p54"/>
          <p:cNvSpPr txBox="1">
            <a:spLocks noGrp="1"/>
          </p:cNvSpPr>
          <p:nvPr>
            <p:ph type="title"/>
          </p:nvPr>
        </p:nvSpPr>
        <p:spPr>
          <a:xfrm>
            <a:off x="733000" y="1114450"/>
            <a:ext cx="1118100" cy="61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
        <p:nvSpPr>
          <p:cNvPr id="438" name="Google Shape;438;p54"/>
          <p:cNvSpPr txBox="1">
            <a:spLocks noGrp="1"/>
          </p:cNvSpPr>
          <p:nvPr>
            <p:ph type="title" idx="7"/>
          </p:nvPr>
        </p:nvSpPr>
        <p:spPr>
          <a:xfrm>
            <a:off x="733000" y="3503175"/>
            <a:ext cx="1118100" cy="61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
        <p:nvSpPr>
          <p:cNvPr id="439" name="Google Shape;439;p54"/>
          <p:cNvSpPr txBox="1">
            <a:spLocks noGrp="1"/>
          </p:cNvSpPr>
          <p:nvPr>
            <p:ph type="title" idx="8"/>
          </p:nvPr>
        </p:nvSpPr>
        <p:spPr>
          <a:xfrm>
            <a:off x="4441002" y="2276488"/>
            <a:ext cx="1118100" cy="61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accent1"/>
              </a:buClr>
              <a:buSzPts val="5000"/>
              <a:buNone/>
              <a:defRPr sz="4500">
                <a:solidFill>
                  <a:schemeClr val="accent1"/>
                </a:solidFill>
              </a:defRPr>
            </a:lvl1pPr>
            <a:lvl2pPr lvl="1"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algn="ctr">
              <a:lnSpc>
                <a:spcPct val="100000"/>
              </a:lnSpc>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text 5">
  <p:cSld name="CUSTOM_7_1">
    <p:spTree>
      <p:nvGrpSpPr>
        <p:cNvPr id="1" name="Shape 440"/>
        <p:cNvGrpSpPr/>
        <p:nvPr/>
      </p:nvGrpSpPr>
      <p:grpSpPr>
        <a:xfrm>
          <a:off x="0" y="0"/>
          <a:ext cx="0" cy="0"/>
          <a:chOff x="0" y="0"/>
          <a:chExt cx="0" cy="0"/>
        </a:xfrm>
      </p:grpSpPr>
      <p:sp>
        <p:nvSpPr>
          <p:cNvPr id="441" name="Google Shape;441;p55"/>
          <p:cNvSpPr txBox="1">
            <a:spLocks noGrp="1"/>
          </p:cNvSpPr>
          <p:nvPr>
            <p:ph type="title"/>
          </p:nvPr>
        </p:nvSpPr>
        <p:spPr>
          <a:xfrm>
            <a:off x="803750" y="2040496"/>
            <a:ext cx="4087500" cy="673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442" name="Google Shape;442;p55"/>
          <p:cNvSpPr txBox="1">
            <a:spLocks noGrp="1"/>
          </p:cNvSpPr>
          <p:nvPr>
            <p:ph type="subTitle" idx="1"/>
          </p:nvPr>
        </p:nvSpPr>
        <p:spPr>
          <a:xfrm>
            <a:off x="803750" y="2693525"/>
            <a:ext cx="3159300" cy="558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Font typeface="Josefin Sans"/>
              <a:buNone/>
              <a:defRPr sz="14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a:endParaRPr/>
          </a:p>
        </p:txBody>
      </p:sp>
      <p:cxnSp>
        <p:nvCxnSpPr>
          <p:cNvPr id="443" name="Google Shape;443;p55"/>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44" name="Google Shape;444;p55"/>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text 6">
  <p:cSld name="CUSTOM_7_2">
    <p:spTree>
      <p:nvGrpSpPr>
        <p:cNvPr id="1" name="Shape 445"/>
        <p:cNvGrpSpPr/>
        <p:nvPr/>
      </p:nvGrpSpPr>
      <p:grpSpPr>
        <a:xfrm>
          <a:off x="0" y="0"/>
          <a:ext cx="0" cy="0"/>
          <a:chOff x="0" y="0"/>
          <a:chExt cx="0" cy="0"/>
        </a:xfrm>
      </p:grpSpPr>
      <p:sp>
        <p:nvSpPr>
          <p:cNvPr id="446" name="Google Shape;446;p56"/>
          <p:cNvSpPr txBox="1">
            <a:spLocks noGrp="1"/>
          </p:cNvSpPr>
          <p:nvPr>
            <p:ph type="title"/>
          </p:nvPr>
        </p:nvSpPr>
        <p:spPr>
          <a:xfrm>
            <a:off x="4490150" y="2047725"/>
            <a:ext cx="3364200" cy="628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Open Sans SemiBold"/>
                <a:ea typeface="Open Sans SemiBold"/>
                <a:cs typeface="Open Sans SemiBold"/>
                <a:sym typeface="Open Sans SemiBold"/>
              </a:defRPr>
            </a:lvl2pPr>
            <a:lvl3pPr lvl="2" algn="l">
              <a:lnSpc>
                <a:spcPct val="100000"/>
              </a:lnSpc>
              <a:spcBef>
                <a:spcPts val="0"/>
              </a:spcBef>
              <a:spcAft>
                <a:spcPts val="0"/>
              </a:spcAft>
              <a:buSzPts val="3000"/>
              <a:buNone/>
              <a:defRPr>
                <a:latin typeface="Open Sans SemiBold"/>
                <a:ea typeface="Open Sans SemiBold"/>
                <a:cs typeface="Open Sans SemiBold"/>
                <a:sym typeface="Open Sans SemiBold"/>
              </a:defRPr>
            </a:lvl3pPr>
            <a:lvl4pPr lvl="3" algn="l">
              <a:lnSpc>
                <a:spcPct val="100000"/>
              </a:lnSpc>
              <a:spcBef>
                <a:spcPts val="0"/>
              </a:spcBef>
              <a:spcAft>
                <a:spcPts val="0"/>
              </a:spcAft>
              <a:buSzPts val="3000"/>
              <a:buNone/>
              <a:defRPr>
                <a:latin typeface="Open Sans SemiBold"/>
                <a:ea typeface="Open Sans SemiBold"/>
                <a:cs typeface="Open Sans SemiBold"/>
                <a:sym typeface="Open Sans SemiBold"/>
              </a:defRPr>
            </a:lvl4pPr>
            <a:lvl5pPr lvl="4" algn="l">
              <a:lnSpc>
                <a:spcPct val="100000"/>
              </a:lnSpc>
              <a:spcBef>
                <a:spcPts val="0"/>
              </a:spcBef>
              <a:spcAft>
                <a:spcPts val="0"/>
              </a:spcAft>
              <a:buSzPts val="3000"/>
              <a:buNone/>
              <a:defRPr>
                <a:latin typeface="Open Sans SemiBold"/>
                <a:ea typeface="Open Sans SemiBold"/>
                <a:cs typeface="Open Sans SemiBold"/>
                <a:sym typeface="Open Sans SemiBold"/>
              </a:defRPr>
            </a:lvl5pPr>
            <a:lvl6pPr lvl="5" algn="l">
              <a:lnSpc>
                <a:spcPct val="100000"/>
              </a:lnSpc>
              <a:spcBef>
                <a:spcPts val="0"/>
              </a:spcBef>
              <a:spcAft>
                <a:spcPts val="0"/>
              </a:spcAft>
              <a:buSzPts val="3000"/>
              <a:buNone/>
              <a:defRPr>
                <a:latin typeface="Open Sans SemiBold"/>
                <a:ea typeface="Open Sans SemiBold"/>
                <a:cs typeface="Open Sans SemiBold"/>
                <a:sym typeface="Open Sans SemiBold"/>
              </a:defRPr>
            </a:lvl6pPr>
            <a:lvl7pPr lvl="6" algn="l">
              <a:lnSpc>
                <a:spcPct val="100000"/>
              </a:lnSpc>
              <a:spcBef>
                <a:spcPts val="0"/>
              </a:spcBef>
              <a:spcAft>
                <a:spcPts val="0"/>
              </a:spcAft>
              <a:buSzPts val="3000"/>
              <a:buNone/>
              <a:defRPr>
                <a:latin typeface="Open Sans SemiBold"/>
                <a:ea typeface="Open Sans SemiBold"/>
                <a:cs typeface="Open Sans SemiBold"/>
                <a:sym typeface="Open Sans SemiBold"/>
              </a:defRPr>
            </a:lvl7pPr>
            <a:lvl8pPr lvl="7" algn="l">
              <a:lnSpc>
                <a:spcPct val="100000"/>
              </a:lnSpc>
              <a:spcBef>
                <a:spcPts val="0"/>
              </a:spcBef>
              <a:spcAft>
                <a:spcPts val="0"/>
              </a:spcAft>
              <a:buSzPts val="3000"/>
              <a:buNone/>
              <a:defRPr>
                <a:latin typeface="Open Sans SemiBold"/>
                <a:ea typeface="Open Sans SemiBold"/>
                <a:cs typeface="Open Sans SemiBold"/>
                <a:sym typeface="Open Sans SemiBold"/>
              </a:defRPr>
            </a:lvl8pPr>
            <a:lvl9pPr lvl="8" algn="l">
              <a:lnSpc>
                <a:spcPct val="100000"/>
              </a:lnSpc>
              <a:spcBef>
                <a:spcPts val="0"/>
              </a:spcBef>
              <a:spcAft>
                <a:spcPts val="0"/>
              </a:spcAft>
              <a:buSzPts val="3000"/>
              <a:buNone/>
              <a:defRPr>
                <a:latin typeface="Open Sans SemiBold"/>
                <a:ea typeface="Open Sans SemiBold"/>
                <a:cs typeface="Open Sans SemiBold"/>
                <a:sym typeface="Open Sans SemiBold"/>
              </a:defRPr>
            </a:lvl9pPr>
          </a:lstStyle>
          <a:p>
            <a:endParaRPr/>
          </a:p>
        </p:txBody>
      </p:sp>
      <p:sp>
        <p:nvSpPr>
          <p:cNvPr id="447" name="Google Shape;447;p56"/>
          <p:cNvSpPr txBox="1">
            <a:spLocks noGrp="1"/>
          </p:cNvSpPr>
          <p:nvPr>
            <p:ph type="subTitle" idx="1"/>
          </p:nvPr>
        </p:nvSpPr>
        <p:spPr>
          <a:xfrm>
            <a:off x="4855550" y="2694825"/>
            <a:ext cx="2998800" cy="5580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600"/>
              <a:buFont typeface="Josefin Sans"/>
              <a:buNone/>
              <a:defRPr sz="1400">
                <a:solidFill>
                  <a:schemeClr val="dk1"/>
                </a:solidFill>
              </a:defRPr>
            </a:lvl1pPr>
            <a:lvl2pPr lvl="1" algn="l">
              <a:lnSpc>
                <a:spcPct val="115000"/>
              </a:lnSpc>
              <a:spcBef>
                <a:spcPts val="0"/>
              </a:spcBef>
              <a:spcAft>
                <a:spcPts val="0"/>
              </a:spcAft>
              <a:buSzPts val="1500"/>
              <a:buNone/>
              <a:defRPr sz="1500"/>
            </a:lvl2pPr>
            <a:lvl3pPr lvl="2" algn="l">
              <a:lnSpc>
                <a:spcPct val="115000"/>
              </a:lnSpc>
              <a:spcBef>
                <a:spcPts val="0"/>
              </a:spcBef>
              <a:spcAft>
                <a:spcPts val="0"/>
              </a:spcAft>
              <a:buSzPts val="1500"/>
              <a:buNone/>
              <a:defRPr sz="1500"/>
            </a:lvl3pPr>
            <a:lvl4pPr lvl="3" algn="l">
              <a:lnSpc>
                <a:spcPct val="115000"/>
              </a:lnSpc>
              <a:spcBef>
                <a:spcPts val="0"/>
              </a:spcBef>
              <a:spcAft>
                <a:spcPts val="0"/>
              </a:spcAft>
              <a:buSzPts val="1500"/>
              <a:buNone/>
              <a:defRPr sz="1500"/>
            </a:lvl4pPr>
            <a:lvl5pPr lvl="4" algn="l">
              <a:lnSpc>
                <a:spcPct val="115000"/>
              </a:lnSpc>
              <a:spcBef>
                <a:spcPts val="0"/>
              </a:spcBef>
              <a:spcAft>
                <a:spcPts val="0"/>
              </a:spcAft>
              <a:buSzPts val="1500"/>
              <a:buNone/>
              <a:defRPr sz="1500"/>
            </a:lvl5pPr>
            <a:lvl6pPr lvl="5" algn="l">
              <a:lnSpc>
                <a:spcPct val="115000"/>
              </a:lnSpc>
              <a:spcBef>
                <a:spcPts val="0"/>
              </a:spcBef>
              <a:spcAft>
                <a:spcPts val="0"/>
              </a:spcAft>
              <a:buSzPts val="1500"/>
              <a:buNone/>
              <a:defRPr sz="1500"/>
            </a:lvl6pPr>
            <a:lvl7pPr lvl="6" algn="l">
              <a:lnSpc>
                <a:spcPct val="115000"/>
              </a:lnSpc>
              <a:spcBef>
                <a:spcPts val="0"/>
              </a:spcBef>
              <a:spcAft>
                <a:spcPts val="0"/>
              </a:spcAft>
              <a:buSzPts val="1500"/>
              <a:buNone/>
              <a:defRPr sz="1500"/>
            </a:lvl7pPr>
            <a:lvl8pPr lvl="7" algn="l">
              <a:lnSpc>
                <a:spcPct val="115000"/>
              </a:lnSpc>
              <a:spcBef>
                <a:spcPts val="0"/>
              </a:spcBef>
              <a:spcAft>
                <a:spcPts val="0"/>
              </a:spcAft>
              <a:buSzPts val="1500"/>
              <a:buNone/>
              <a:defRPr sz="1500"/>
            </a:lvl8pPr>
            <a:lvl9pPr lvl="8" algn="l">
              <a:lnSpc>
                <a:spcPct val="115000"/>
              </a:lnSpc>
              <a:spcBef>
                <a:spcPts val="0"/>
              </a:spcBef>
              <a:spcAft>
                <a:spcPts val="0"/>
              </a:spcAft>
              <a:buSzPts val="1500"/>
              <a:buNone/>
              <a:defRPr sz="1500"/>
            </a:lvl9pPr>
          </a:lstStyle>
          <a:p>
            <a:endParaRPr/>
          </a:p>
        </p:txBody>
      </p:sp>
      <p:cxnSp>
        <p:nvCxnSpPr>
          <p:cNvPr id="448" name="Google Shape;448;p56"/>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49" name="Google Shape;449;p56"/>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text 7">
  <p:cSld name="CUSTOM_8">
    <p:spTree>
      <p:nvGrpSpPr>
        <p:cNvPr id="1" name="Shape 450"/>
        <p:cNvGrpSpPr/>
        <p:nvPr/>
      </p:nvGrpSpPr>
      <p:grpSpPr>
        <a:xfrm>
          <a:off x="0" y="0"/>
          <a:ext cx="0" cy="0"/>
          <a:chOff x="0" y="0"/>
          <a:chExt cx="0" cy="0"/>
        </a:xfrm>
      </p:grpSpPr>
      <p:sp>
        <p:nvSpPr>
          <p:cNvPr id="451" name="Google Shape;451;p57"/>
          <p:cNvSpPr txBox="1">
            <a:spLocks noGrp="1"/>
          </p:cNvSpPr>
          <p:nvPr>
            <p:ph type="subTitle" idx="1"/>
          </p:nvPr>
        </p:nvSpPr>
        <p:spPr>
          <a:xfrm>
            <a:off x="4166800" y="1453525"/>
            <a:ext cx="3957600" cy="2889000"/>
          </a:xfrm>
          <a:prstGeom prst="rect">
            <a:avLst/>
          </a:prstGeom>
          <a:noFill/>
          <a:ln>
            <a:noFill/>
          </a:ln>
        </p:spPr>
        <p:txBody>
          <a:bodyPr spcFirstLastPara="1" wrap="square" lIns="91425" tIns="91425" rIns="91425" bIns="91425" anchor="ctr" anchorCtr="0">
            <a:noAutofit/>
          </a:bodyPr>
          <a:lstStyle>
            <a:lvl1pPr marR="38100" lvl="0" algn="ctr">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SzPts val="1400"/>
              <a:buChar char="○"/>
              <a:defRPr/>
            </a:lvl2pPr>
            <a:lvl3pPr lvl="2" algn="ctr">
              <a:lnSpc>
                <a:spcPct val="115000"/>
              </a:lnSpc>
              <a:spcBef>
                <a:spcPts val="0"/>
              </a:spcBef>
              <a:spcAft>
                <a:spcPts val="0"/>
              </a:spcAft>
              <a:buSzPts val="1400"/>
              <a:buChar char="■"/>
              <a:defRPr/>
            </a:lvl3pPr>
            <a:lvl4pPr lvl="3" algn="ctr">
              <a:lnSpc>
                <a:spcPct val="115000"/>
              </a:lnSpc>
              <a:spcBef>
                <a:spcPts val="0"/>
              </a:spcBef>
              <a:spcAft>
                <a:spcPts val="0"/>
              </a:spcAft>
              <a:buSzPts val="1400"/>
              <a:buChar char="●"/>
              <a:defRPr/>
            </a:lvl4pPr>
            <a:lvl5pPr lvl="4" algn="ctr">
              <a:lnSpc>
                <a:spcPct val="115000"/>
              </a:lnSpc>
              <a:spcBef>
                <a:spcPts val="0"/>
              </a:spcBef>
              <a:spcAft>
                <a:spcPts val="0"/>
              </a:spcAft>
              <a:buSzPts val="1400"/>
              <a:buChar char="○"/>
              <a:defRPr/>
            </a:lvl5pPr>
            <a:lvl6pPr lvl="5" algn="ctr">
              <a:lnSpc>
                <a:spcPct val="115000"/>
              </a:lnSpc>
              <a:spcBef>
                <a:spcPts val="0"/>
              </a:spcBef>
              <a:spcAft>
                <a:spcPts val="0"/>
              </a:spcAft>
              <a:buSzPts val="1400"/>
              <a:buChar char="■"/>
              <a:defRPr/>
            </a:lvl6pPr>
            <a:lvl7pPr lvl="6" algn="ctr">
              <a:lnSpc>
                <a:spcPct val="115000"/>
              </a:lnSpc>
              <a:spcBef>
                <a:spcPts val="0"/>
              </a:spcBef>
              <a:spcAft>
                <a:spcPts val="0"/>
              </a:spcAft>
              <a:buSzPts val="1400"/>
              <a:buChar char="●"/>
              <a:defRPr/>
            </a:lvl7pPr>
            <a:lvl8pPr lvl="7" algn="ctr">
              <a:lnSpc>
                <a:spcPct val="115000"/>
              </a:lnSpc>
              <a:spcBef>
                <a:spcPts val="0"/>
              </a:spcBef>
              <a:spcAft>
                <a:spcPts val="0"/>
              </a:spcAft>
              <a:buSzPts val="1400"/>
              <a:buChar char="○"/>
              <a:defRPr/>
            </a:lvl8pPr>
            <a:lvl9pPr lvl="8" algn="ctr">
              <a:lnSpc>
                <a:spcPct val="115000"/>
              </a:lnSpc>
              <a:spcBef>
                <a:spcPts val="0"/>
              </a:spcBef>
              <a:spcAft>
                <a:spcPts val="0"/>
              </a:spcAft>
              <a:buSzPts val="1400"/>
              <a:buChar char="■"/>
              <a:defRPr/>
            </a:lvl9pPr>
          </a:lstStyle>
          <a:p>
            <a:endParaRPr/>
          </a:p>
        </p:txBody>
      </p:sp>
      <p:sp>
        <p:nvSpPr>
          <p:cNvPr id="452" name="Google Shape;452;p57"/>
          <p:cNvSpPr txBox="1">
            <a:spLocks noGrp="1"/>
          </p:cNvSpPr>
          <p:nvPr>
            <p:ph type="title"/>
          </p:nvPr>
        </p:nvSpPr>
        <p:spPr>
          <a:xfrm>
            <a:off x="713225" y="445025"/>
            <a:ext cx="45027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53" name="Google Shape;453;p57"/>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54" name="Google Shape;454;p57"/>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55" name="Google Shape;455;p57"/>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and two columns 1">
  <p:cSld name="CUSTOM_29">
    <p:spTree>
      <p:nvGrpSpPr>
        <p:cNvPr id="1" name="Shape 456"/>
        <p:cNvGrpSpPr/>
        <p:nvPr/>
      </p:nvGrpSpPr>
      <p:grpSpPr>
        <a:xfrm>
          <a:off x="0" y="0"/>
          <a:ext cx="0" cy="0"/>
          <a:chOff x="0" y="0"/>
          <a:chExt cx="0" cy="0"/>
        </a:xfrm>
      </p:grpSpPr>
      <p:cxnSp>
        <p:nvCxnSpPr>
          <p:cNvPr id="457" name="Google Shape;457;p58"/>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58" name="Google Shape;458;p58"/>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59" name="Google Shape;459;p58"/>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60" name="Google Shape;460;p58"/>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61" name="Google Shape;461;p58"/>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62" name="Google Shape;462;p58"/>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
        <p:nvSpPr>
          <p:cNvPr id="463" name="Google Shape;463;p58"/>
          <p:cNvSpPr txBox="1">
            <a:spLocks noGrp="1"/>
          </p:cNvSpPr>
          <p:nvPr>
            <p:ph type="title"/>
          </p:nvPr>
        </p:nvSpPr>
        <p:spPr>
          <a:xfrm>
            <a:off x="1531650" y="445025"/>
            <a:ext cx="60807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64" name="Google Shape;464;p58"/>
          <p:cNvSpPr txBox="1">
            <a:spLocks noGrp="1"/>
          </p:cNvSpPr>
          <p:nvPr>
            <p:ph type="subTitle" idx="1"/>
          </p:nvPr>
        </p:nvSpPr>
        <p:spPr>
          <a:xfrm>
            <a:off x="4525188" y="1537663"/>
            <a:ext cx="3957600" cy="2889000"/>
          </a:xfrm>
          <a:prstGeom prst="rect">
            <a:avLst/>
          </a:prstGeom>
          <a:noFill/>
          <a:ln>
            <a:noFill/>
          </a:ln>
        </p:spPr>
        <p:txBody>
          <a:bodyPr spcFirstLastPara="1" wrap="square" lIns="91425" tIns="91425" rIns="91425" bIns="91425" anchor="ctr" anchorCtr="0">
            <a:noAutofit/>
          </a:bodyPr>
          <a:lstStyle>
            <a:lvl1pPr marR="38100" lvl="0" algn="ctr">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a:endParaRPr/>
          </a:p>
        </p:txBody>
      </p:sp>
      <p:sp>
        <p:nvSpPr>
          <p:cNvPr id="465" name="Google Shape;465;p58"/>
          <p:cNvSpPr txBox="1">
            <a:spLocks noGrp="1"/>
          </p:cNvSpPr>
          <p:nvPr>
            <p:ph type="subTitle" idx="2"/>
          </p:nvPr>
        </p:nvSpPr>
        <p:spPr>
          <a:xfrm>
            <a:off x="661213" y="1537663"/>
            <a:ext cx="3957600" cy="2889000"/>
          </a:xfrm>
          <a:prstGeom prst="rect">
            <a:avLst/>
          </a:prstGeom>
          <a:noFill/>
          <a:ln>
            <a:noFill/>
          </a:ln>
        </p:spPr>
        <p:txBody>
          <a:bodyPr spcFirstLastPara="1" wrap="square" lIns="91425" tIns="91425" rIns="91425" bIns="91425" anchor="ctr" anchorCtr="0">
            <a:noAutofit/>
          </a:bodyPr>
          <a:lstStyle>
            <a:lvl1pPr marR="38100" lvl="0" algn="ctr">
              <a:lnSpc>
                <a:spcPct val="100000"/>
              </a:lnSpc>
              <a:spcBef>
                <a:spcPts val="0"/>
              </a:spcBef>
              <a:spcAft>
                <a:spcPts val="0"/>
              </a:spcAft>
              <a:buClr>
                <a:schemeClr val="accent1"/>
              </a:buClr>
              <a:buSzPts val="1400"/>
              <a:buChar char="●"/>
              <a:defRPr sz="1400"/>
            </a:lvl1pPr>
            <a:lvl2pPr lvl="1" algn="ctr">
              <a:lnSpc>
                <a:spcPct val="115000"/>
              </a:lnSpc>
              <a:spcBef>
                <a:spcPts val="0"/>
              </a:spcBef>
              <a:spcAft>
                <a:spcPts val="0"/>
              </a:spcAft>
              <a:buClr>
                <a:schemeClr val="dk1"/>
              </a:buClr>
              <a:buSzPts val="1400"/>
              <a:buChar char="○"/>
              <a:defRPr/>
            </a:lvl2pPr>
            <a:lvl3pPr lvl="2" algn="ctr">
              <a:lnSpc>
                <a:spcPct val="115000"/>
              </a:lnSpc>
              <a:spcBef>
                <a:spcPts val="0"/>
              </a:spcBef>
              <a:spcAft>
                <a:spcPts val="0"/>
              </a:spcAft>
              <a:buClr>
                <a:schemeClr val="dk1"/>
              </a:buClr>
              <a:buSzPts val="1400"/>
              <a:buChar char="■"/>
              <a:defRPr/>
            </a:lvl3pPr>
            <a:lvl4pPr lvl="3" algn="ctr">
              <a:lnSpc>
                <a:spcPct val="115000"/>
              </a:lnSpc>
              <a:spcBef>
                <a:spcPts val="0"/>
              </a:spcBef>
              <a:spcAft>
                <a:spcPts val="0"/>
              </a:spcAft>
              <a:buClr>
                <a:schemeClr val="dk1"/>
              </a:buClr>
              <a:buSzPts val="1400"/>
              <a:buChar char="●"/>
              <a:defRPr/>
            </a:lvl4pPr>
            <a:lvl5pPr lvl="4" algn="ctr">
              <a:lnSpc>
                <a:spcPct val="115000"/>
              </a:lnSpc>
              <a:spcBef>
                <a:spcPts val="0"/>
              </a:spcBef>
              <a:spcAft>
                <a:spcPts val="0"/>
              </a:spcAft>
              <a:buClr>
                <a:schemeClr val="dk1"/>
              </a:buClr>
              <a:buSzPts val="1400"/>
              <a:buChar char="○"/>
              <a:defRPr/>
            </a:lvl5pPr>
            <a:lvl6pPr lvl="5" algn="ctr">
              <a:lnSpc>
                <a:spcPct val="115000"/>
              </a:lnSpc>
              <a:spcBef>
                <a:spcPts val="0"/>
              </a:spcBef>
              <a:spcAft>
                <a:spcPts val="0"/>
              </a:spcAft>
              <a:buClr>
                <a:schemeClr val="dk1"/>
              </a:buClr>
              <a:buSzPts val="1400"/>
              <a:buChar char="■"/>
              <a:defRPr/>
            </a:lvl6pPr>
            <a:lvl7pPr lvl="6" algn="ctr">
              <a:lnSpc>
                <a:spcPct val="115000"/>
              </a:lnSpc>
              <a:spcBef>
                <a:spcPts val="0"/>
              </a:spcBef>
              <a:spcAft>
                <a:spcPts val="0"/>
              </a:spcAft>
              <a:buClr>
                <a:schemeClr val="dk1"/>
              </a:buClr>
              <a:buSzPts val="1400"/>
              <a:buChar char="●"/>
              <a:defRPr/>
            </a:lvl7pPr>
            <a:lvl8pPr lvl="7" algn="ctr">
              <a:lnSpc>
                <a:spcPct val="115000"/>
              </a:lnSpc>
              <a:spcBef>
                <a:spcPts val="0"/>
              </a:spcBef>
              <a:spcAft>
                <a:spcPts val="0"/>
              </a:spcAft>
              <a:buClr>
                <a:schemeClr val="dk1"/>
              </a:buClr>
              <a:buSzPts val="1400"/>
              <a:buChar char="○"/>
              <a:defRPr/>
            </a:lvl8pPr>
            <a:lvl9pPr lvl="8" algn="ctr">
              <a:lnSpc>
                <a:spcPct val="115000"/>
              </a:lnSpc>
              <a:spcBef>
                <a:spcPts val="0"/>
              </a:spcBef>
              <a:spcAft>
                <a:spcPts val="0"/>
              </a:spcAft>
              <a:buClr>
                <a:schemeClr val="dk1"/>
              </a:buClr>
              <a:buSzPts val="1400"/>
              <a:buChar char="■"/>
              <a:defRPr/>
            </a:lvl9pPr>
          </a:lstStyle>
          <a:p>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and two columns 2">
  <p:cSld name="CUSTOM_9">
    <p:spTree>
      <p:nvGrpSpPr>
        <p:cNvPr id="1" name="Shape 466"/>
        <p:cNvGrpSpPr/>
        <p:nvPr/>
      </p:nvGrpSpPr>
      <p:grpSpPr>
        <a:xfrm>
          <a:off x="0" y="0"/>
          <a:ext cx="0" cy="0"/>
          <a:chOff x="0" y="0"/>
          <a:chExt cx="0" cy="0"/>
        </a:xfrm>
      </p:grpSpPr>
      <p:sp>
        <p:nvSpPr>
          <p:cNvPr id="467" name="Google Shape;467;p59"/>
          <p:cNvSpPr txBox="1">
            <a:spLocks noGrp="1"/>
          </p:cNvSpPr>
          <p:nvPr>
            <p:ph type="subTitle" idx="1"/>
          </p:nvPr>
        </p:nvSpPr>
        <p:spPr>
          <a:xfrm>
            <a:off x="4816075" y="3616375"/>
            <a:ext cx="2942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68" name="Google Shape;468;p59"/>
          <p:cNvSpPr txBox="1">
            <a:spLocks noGrp="1"/>
          </p:cNvSpPr>
          <p:nvPr>
            <p:ph type="subTitle" idx="2"/>
          </p:nvPr>
        </p:nvSpPr>
        <p:spPr>
          <a:xfrm>
            <a:off x="4816200" y="3956375"/>
            <a:ext cx="2941800" cy="652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b="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69" name="Google Shape;469;p59"/>
          <p:cNvSpPr txBox="1">
            <a:spLocks noGrp="1"/>
          </p:cNvSpPr>
          <p:nvPr>
            <p:ph type="subTitle" idx="3"/>
          </p:nvPr>
        </p:nvSpPr>
        <p:spPr>
          <a:xfrm>
            <a:off x="1385829" y="3616375"/>
            <a:ext cx="2942100" cy="357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70" name="Google Shape;470;p59"/>
          <p:cNvSpPr txBox="1">
            <a:spLocks noGrp="1"/>
          </p:cNvSpPr>
          <p:nvPr>
            <p:ph type="subTitle" idx="4"/>
          </p:nvPr>
        </p:nvSpPr>
        <p:spPr>
          <a:xfrm>
            <a:off x="1386025" y="3956375"/>
            <a:ext cx="2941800" cy="652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b="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71" name="Google Shape;471;p59"/>
          <p:cNvSpPr txBox="1">
            <a:spLocks noGrp="1"/>
          </p:cNvSpPr>
          <p:nvPr>
            <p:ph type="title"/>
          </p:nvPr>
        </p:nvSpPr>
        <p:spPr>
          <a:xfrm>
            <a:off x="713225" y="445025"/>
            <a:ext cx="27291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l">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l">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l">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l">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l">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l">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l">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472" name="Google Shape;472;p59"/>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73" name="Google Shape;473;p59"/>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three columns 4">
  <p:cSld name="CUSTOM_31">
    <p:spTree>
      <p:nvGrpSpPr>
        <p:cNvPr id="1" name="Shape 474"/>
        <p:cNvGrpSpPr/>
        <p:nvPr/>
      </p:nvGrpSpPr>
      <p:grpSpPr>
        <a:xfrm>
          <a:off x="0" y="0"/>
          <a:ext cx="0" cy="0"/>
          <a:chOff x="0" y="0"/>
          <a:chExt cx="0" cy="0"/>
        </a:xfrm>
      </p:grpSpPr>
      <p:sp>
        <p:nvSpPr>
          <p:cNvPr id="475" name="Google Shape;475;p60"/>
          <p:cNvSpPr txBox="1">
            <a:spLocks noGrp="1"/>
          </p:cNvSpPr>
          <p:nvPr>
            <p:ph type="title"/>
          </p:nvPr>
        </p:nvSpPr>
        <p:spPr>
          <a:xfrm>
            <a:off x="1244250" y="445025"/>
            <a:ext cx="66555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3000"/>
              <a:buNone/>
              <a:defRPr/>
            </a:lvl1pPr>
            <a:lvl2pPr lvl="1" algn="ctr">
              <a:lnSpc>
                <a:spcPct val="100000"/>
              </a:lnSpc>
              <a:spcBef>
                <a:spcPts val="0"/>
              </a:spcBef>
              <a:spcAft>
                <a:spcPts val="0"/>
              </a:spcAft>
              <a:buSzPts val="3000"/>
              <a:buNone/>
              <a:defRPr>
                <a:latin typeface="Merriweather Light"/>
                <a:ea typeface="Merriweather Light"/>
                <a:cs typeface="Merriweather Light"/>
                <a:sym typeface="Merriweather Light"/>
              </a:defRPr>
            </a:lvl2pPr>
            <a:lvl3pPr lvl="2" algn="ctr">
              <a:lnSpc>
                <a:spcPct val="100000"/>
              </a:lnSpc>
              <a:spcBef>
                <a:spcPts val="0"/>
              </a:spcBef>
              <a:spcAft>
                <a:spcPts val="0"/>
              </a:spcAft>
              <a:buSzPts val="3000"/>
              <a:buNone/>
              <a:defRPr>
                <a:latin typeface="Merriweather Light"/>
                <a:ea typeface="Merriweather Light"/>
                <a:cs typeface="Merriweather Light"/>
                <a:sym typeface="Merriweather Light"/>
              </a:defRPr>
            </a:lvl3pPr>
            <a:lvl4pPr lvl="3" algn="ctr">
              <a:lnSpc>
                <a:spcPct val="100000"/>
              </a:lnSpc>
              <a:spcBef>
                <a:spcPts val="0"/>
              </a:spcBef>
              <a:spcAft>
                <a:spcPts val="0"/>
              </a:spcAft>
              <a:buSzPts val="3000"/>
              <a:buNone/>
              <a:defRPr>
                <a:latin typeface="Merriweather Light"/>
                <a:ea typeface="Merriweather Light"/>
                <a:cs typeface="Merriweather Light"/>
                <a:sym typeface="Merriweather Light"/>
              </a:defRPr>
            </a:lvl4pPr>
            <a:lvl5pPr lvl="4" algn="ctr">
              <a:lnSpc>
                <a:spcPct val="100000"/>
              </a:lnSpc>
              <a:spcBef>
                <a:spcPts val="0"/>
              </a:spcBef>
              <a:spcAft>
                <a:spcPts val="0"/>
              </a:spcAft>
              <a:buSzPts val="3000"/>
              <a:buNone/>
              <a:defRPr>
                <a:latin typeface="Merriweather Light"/>
                <a:ea typeface="Merriweather Light"/>
                <a:cs typeface="Merriweather Light"/>
                <a:sym typeface="Merriweather Light"/>
              </a:defRPr>
            </a:lvl5pPr>
            <a:lvl6pPr lvl="5" algn="ctr">
              <a:lnSpc>
                <a:spcPct val="100000"/>
              </a:lnSpc>
              <a:spcBef>
                <a:spcPts val="0"/>
              </a:spcBef>
              <a:spcAft>
                <a:spcPts val="0"/>
              </a:spcAft>
              <a:buSzPts val="3000"/>
              <a:buNone/>
              <a:defRPr>
                <a:latin typeface="Merriweather Light"/>
                <a:ea typeface="Merriweather Light"/>
                <a:cs typeface="Merriweather Light"/>
                <a:sym typeface="Merriweather Light"/>
              </a:defRPr>
            </a:lvl6pPr>
            <a:lvl7pPr lvl="6" algn="ctr">
              <a:lnSpc>
                <a:spcPct val="100000"/>
              </a:lnSpc>
              <a:spcBef>
                <a:spcPts val="0"/>
              </a:spcBef>
              <a:spcAft>
                <a:spcPts val="0"/>
              </a:spcAft>
              <a:buSzPts val="3000"/>
              <a:buNone/>
              <a:defRPr>
                <a:latin typeface="Merriweather Light"/>
                <a:ea typeface="Merriweather Light"/>
                <a:cs typeface="Merriweather Light"/>
                <a:sym typeface="Merriweather Light"/>
              </a:defRPr>
            </a:lvl7pPr>
            <a:lvl8pPr lvl="7" algn="ctr">
              <a:lnSpc>
                <a:spcPct val="100000"/>
              </a:lnSpc>
              <a:spcBef>
                <a:spcPts val="0"/>
              </a:spcBef>
              <a:spcAft>
                <a:spcPts val="0"/>
              </a:spcAft>
              <a:buSzPts val="3000"/>
              <a:buNone/>
              <a:defRPr>
                <a:latin typeface="Merriweather Light"/>
                <a:ea typeface="Merriweather Light"/>
                <a:cs typeface="Merriweather Light"/>
                <a:sym typeface="Merriweather Light"/>
              </a:defRPr>
            </a:lvl8pPr>
            <a:lvl9pPr lvl="8" algn="ctr">
              <a:lnSpc>
                <a:spcPct val="100000"/>
              </a:lnSpc>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76" name="Google Shape;476;p60"/>
          <p:cNvSpPr txBox="1">
            <a:spLocks noGrp="1"/>
          </p:cNvSpPr>
          <p:nvPr>
            <p:ph type="subTitle" idx="1"/>
          </p:nvPr>
        </p:nvSpPr>
        <p:spPr>
          <a:xfrm>
            <a:off x="3509000"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77" name="Google Shape;477;p60"/>
          <p:cNvSpPr txBox="1">
            <a:spLocks noGrp="1"/>
          </p:cNvSpPr>
          <p:nvPr>
            <p:ph type="subTitle" idx="2"/>
          </p:nvPr>
        </p:nvSpPr>
        <p:spPr>
          <a:xfrm>
            <a:off x="3509025" y="3814950"/>
            <a:ext cx="2126100" cy="88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78" name="Google Shape;478;p60"/>
          <p:cNvSpPr txBox="1">
            <a:spLocks noGrp="1"/>
          </p:cNvSpPr>
          <p:nvPr>
            <p:ph type="subTitle" idx="3"/>
          </p:nvPr>
        </p:nvSpPr>
        <p:spPr>
          <a:xfrm>
            <a:off x="953025"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79" name="Google Shape;479;p60"/>
          <p:cNvSpPr txBox="1">
            <a:spLocks noGrp="1"/>
          </p:cNvSpPr>
          <p:nvPr>
            <p:ph type="subTitle" idx="4"/>
          </p:nvPr>
        </p:nvSpPr>
        <p:spPr>
          <a:xfrm>
            <a:off x="953125" y="3814951"/>
            <a:ext cx="2126100" cy="88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80" name="Google Shape;480;p60"/>
          <p:cNvSpPr txBox="1">
            <a:spLocks noGrp="1"/>
          </p:cNvSpPr>
          <p:nvPr>
            <p:ph type="subTitle" idx="5"/>
          </p:nvPr>
        </p:nvSpPr>
        <p:spPr>
          <a:xfrm>
            <a:off x="6064875" y="3398751"/>
            <a:ext cx="2126100" cy="44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a:lnSpc>
                <a:spcPct val="115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481" name="Google Shape;481;p60"/>
          <p:cNvSpPr txBox="1">
            <a:spLocks noGrp="1"/>
          </p:cNvSpPr>
          <p:nvPr>
            <p:ph type="subTitle" idx="6"/>
          </p:nvPr>
        </p:nvSpPr>
        <p:spPr>
          <a:xfrm>
            <a:off x="6064875" y="3814950"/>
            <a:ext cx="2126100" cy="886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solidFill>
                  <a:schemeClr val="dk1"/>
                </a:solidFill>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cxnSp>
        <p:nvCxnSpPr>
          <p:cNvPr id="482" name="Google Shape;482;p60"/>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83" name="Google Shape;483;p60"/>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84" name="Google Shape;484;p60"/>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85" name="Google Shape;485;p60"/>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486"/>
        <p:cNvGrpSpPr/>
        <p:nvPr/>
      </p:nvGrpSpPr>
      <p:grpSpPr>
        <a:xfrm>
          <a:off x="0" y="0"/>
          <a:ext cx="0" cy="0"/>
          <a:chOff x="0" y="0"/>
          <a:chExt cx="0" cy="0"/>
        </a:xfrm>
      </p:grpSpPr>
      <p:sp>
        <p:nvSpPr>
          <p:cNvPr id="487" name="Google Shape;487;p61"/>
          <p:cNvSpPr txBox="1">
            <a:spLocks noGrp="1"/>
          </p:cNvSpPr>
          <p:nvPr>
            <p:ph type="title"/>
          </p:nvPr>
        </p:nvSpPr>
        <p:spPr>
          <a:xfrm>
            <a:off x="2832900" y="791200"/>
            <a:ext cx="3478200" cy="922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5300"/>
              <a:buNone/>
              <a:defRPr sz="7000"/>
            </a:lvl1pPr>
            <a:lvl2pPr lvl="1" algn="ctr">
              <a:lnSpc>
                <a:spcPct val="100000"/>
              </a:lnSpc>
              <a:spcBef>
                <a:spcPts val="0"/>
              </a:spcBef>
              <a:spcAft>
                <a:spcPts val="0"/>
              </a:spcAft>
              <a:buSzPts val="3000"/>
              <a:buNone/>
              <a:defRPr>
                <a:latin typeface="Open Sans"/>
                <a:ea typeface="Open Sans"/>
                <a:cs typeface="Open Sans"/>
                <a:sym typeface="Open Sans"/>
              </a:defRPr>
            </a:lvl2pPr>
            <a:lvl3pPr lvl="2" algn="ctr">
              <a:lnSpc>
                <a:spcPct val="100000"/>
              </a:lnSpc>
              <a:spcBef>
                <a:spcPts val="0"/>
              </a:spcBef>
              <a:spcAft>
                <a:spcPts val="0"/>
              </a:spcAft>
              <a:buSzPts val="3000"/>
              <a:buNone/>
              <a:defRPr>
                <a:latin typeface="Open Sans"/>
                <a:ea typeface="Open Sans"/>
                <a:cs typeface="Open Sans"/>
                <a:sym typeface="Open Sans"/>
              </a:defRPr>
            </a:lvl3pPr>
            <a:lvl4pPr lvl="3" algn="ctr">
              <a:lnSpc>
                <a:spcPct val="100000"/>
              </a:lnSpc>
              <a:spcBef>
                <a:spcPts val="0"/>
              </a:spcBef>
              <a:spcAft>
                <a:spcPts val="0"/>
              </a:spcAft>
              <a:buSzPts val="3000"/>
              <a:buNone/>
              <a:defRPr>
                <a:latin typeface="Open Sans"/>
                <a:ea typeface="Open Sans"/>
                <a:cs typeface="Open Sans"/>
                <a:sym typeface="Open Sans"/>
              </a:defRPr>
            </a:lvl4pPr>
            <a:lvl5pPr lvl="4" algn="ctr">
              <a:lnSpc>
                <a:spcPct val="100000"/>
              </a:lnSpc>
              <a:spcBef>
                <a:spcPts val="0"/>
              </a:spcBef>
              <a:spcAft>
                <a:spcPts val="0"/>
              </a:spcAft>
              <a:buSzPts val="3000"/>
              <a:buNone/>
              <a:defRPr>
                <a:latin typeface="Open Sans"/>
                <a:ea typeface="Open Sans"/>
                <a:cs typeface="Open Sans"/>
                <a:sym typeface="Open Sans"/>
              </a:defRPr>
            </a:lvl5pPr>
            <a:lvl6pPr lvl="5" algn="ctr">
              <a:lnSpc>
                <a:spcPct val="100000"/>
              </a:lnSpc>
              <a:spcBef>
                <a:spcPts val="0"/>
              </a:spcBef>
              <a:spcAft>
                <a:spcPts val="0"/>
              </a:spcAft>
              <a:buSzPts val="3000"/>
              <a:buNone/>
              <a:defRPr>
                <a:latin typeface="Open Sans"/>
                <a:ea typeface="Open Sans"/>
                <a:cs typeface="Open Sans"/>
                <a:sym typeface="Open Sans"/>
              </a:defRPr>
            </a:lvl6pPr>
            <a:lvl7pPr lvl="6" algn="ctr">
              <a:lnSpc>
                <a:spcPct val="100000"/>
              </a:lnSpc>
              <a:spcBef>
                <a:spcPts val="0"/>
              </a:spcBef>
              <a:spcAft>
                <a:spcPts val="0"/>
              </a:spcAft>
              <a:buSzPts val="3000"/>
              <a:buNone/>
              <a:defRPr>
                <a:latin typeface="Open Sans"/>
                <a:ea typeface="Open Sans"/>
                <a:cs typeface="Open Sans"/>
                <a:sym typeface="Open Sans"/>
              </a:defRPr>
            </a:lvl7pPr>
            <a:lvl8pPr lvl="7" algn="ctr">
              <a:lnSpc>
                <a:spcPct val="100000"/>
              </a:lnSpc>
              <a:spcBef>
                <a:spcPts val="0"/>
              </a:spcBef>
              <a:spcAft>
                <a:spcPts val="0"/>
              </a:spcAft>
              <a:buSzPts val="3000"/>
              <a:buNone/>
              <a:defRPr>
                <a:latin typeface="Open Sans"/>
                <a:ea typeface="Open Sans"/>
                <a:cs typeface="Open Sans"/>
                <a:sym typeface="Open Sans"/>
              </a:defRPr>
            </a:lvl8pPr>
            <a:lvl9pPr lvl="8" algn="ctr">
              <a:lnSpc>
                <a:spcPct val="100000"/>
              </a:lnSpc>
              <a:spcBef>
                <a:spcPts val="0"/>
              </a:spcBef>
              <a:spcAft>
                <a:spcPts val="0"/>
              </a:spcAft>
              <a:buSzPts val="3000"/>
              <a:buNone/>
              <a:defRPr>
                <a:latin typeface="Open Sans"/>
                <a:ea typeface="Open Sans"/>
                <a:cs typeface="Open Sans"/>
                <a:sym typeface="Open Sans"/>
              </a:defRPr>
            </a:lvl9pPr>
          </a:lstStyle>
          <a:p>
            <a:endParaRPr/>
          </a:p>
        </p:txBody>
      </p:sp>
      <p:sp>
        <p:nvSpPr>
          <p:cNvPr id="488" name="Google Shape;488;p61"/>
          <p:cNvSpPr txBox="1">
            <a:spLocks noGrp="1"/>
          </p:cNvSpPr>
          <p:nvPr>
            <p:ph type="subTitle" idx="1"/>
          </p:nvPr>
        </p:nvSpPr>
        <p:spPr>
          <a:xfrm>
            <a:off x="2983350" y="1749425"/>
            <a:ext cx="3177300" cy="922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a:endParaRPr/>
          </a:p>
        </p:txBody>
      </p:sp>
      <p:sp>
        <p:nvSpPr>
          <p:cNvPr id="489" name="Google Shape;489;p61"/>
          <p:cNvSpPr txBox="1"/>
          <p:nvPr/>
        </p:nvSpPr>
        <p:spPr>
          <a:xfrm>
            <a:off x="2900450" y="3438275"/>
            <a:ext cx="3343200" cy="716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 sz="1100" b="1" i="0" u="none" strike="noStrike" cap="none">
                <a:solidFill>
                  <a:schemeClr val="dk2"/>
                </a:solidFill>
                <a:latin typeface="Montserrat"/>
                <a:ea typeface="Montserrat"/>
                <a:cs typeface="Montserrat"/>
                <a:sym typeface="Montserrat"/>
              </a:rPr>
              <a:t>CREDITS</a:t>
            </a:r>
            <a:r>
              <a:rPr lang="en" sz="1100" b="0" i="0" u="none" strike="noStrike" cap="none">
                <a:solidFill>
                  <a:schemeClr val="dk2"/>
                </a:solidFill>
                <a:latin typeface="Montserrat"/>
                <a:ea typeface="Montserrat"/>
                <a:cs typeface="Montserrat"/>
                <a:sym typeface="Montserrat"/>
              </a:rPr>
              <a:t>: This presentation template was created by </a:t>
            </a:r>
            <a:r>
              <a:rPr lang="en" sz="1100" b="1" i="0" u="none" strike="noStrike" cap="none">
                <a:solidFill>
                  <a:schemeClr val="hlink"/>
                </a:solidFill>
                <a:uFill>
                  <a:noFill/>
                </a:uFill>
                <a:latin typeface="Montserrat"/>
                <a:ea typeface="Montserrat"/>
                <a:cs typeface="Montserrat"/>
                <a:sym typeface="Montserrat"/>
                <a:hlinkClick r:id="rId2"/>
              </a:rPr>
              <a:t>Slidesgo</a:t>
            </a:r>
            <a:r>
              <a:rPr lang="en" sz="1100" b="0" i="0" u="none" strike="noStrike" cap="none">
                <a:solidFill>
                  <a:schemeClr val="dk2"/>
                </a:solidFill>
                <a:latin typeface="Montserrat"/>
                <a:ea typeface="Montserrat"/>
                <a:cs typeface="Montserrat"/>
                <a:sym typeface="Montserrat"/>
              </a:rPr>
              <a:t>, including icons by </a:t>
            </a:r>
            <a:r>
              <a:rPr lang="en" sz="1100" b="1" i="0" u="none" strike="noStrike" cap="none">
                <a:solidFill>
                  <a:schemeClr val="hlink"/>
                </a:solidFill>
                <a:uFill>
                  <a:noFill/>
                </a:uFill>
                <a:latin typeface="Montserrat"/>
                <a:ea typeface="Montserrat"/>
                <a:cs typeface="Montserrat"/>
                <a:sym typeface="Montserrat"/>
                <a:hlinkClick r:id="rId3"/>
              </a:rPr>
              <a:t>Flaticon</a:t>
            </a:r>
            <a:r>
              <a:rPr lang="en" sz="1100" b="0" i="0" u="none" strike="noStrike" cap="none">
                <a:solidFill>
                  <a:schemeClr val="dk2"/>
                </a:solidFill>
                <a:latin typeface="Montserrat"/>
                <a:ea typeface="Montserrat"/>
                <a:cs typeface="Montserrat"/>
                <a:sym typeface="Montserrat"/>
              </a:rPr>
              <a:t>, infographics &amp; images by </a:t>
            </a:r>
            <a:r>
              <a:rPr lang="en" sz="1100" b="1" i="0" u="none" strike="noStrike" cap="none">
                <a:solidFill>
                  <a:schemeClr val="hlink"/>
                </a:solidFill>
                <a:uFill>
                  <a:noFill/>
                </a:uFill>
                <a:latin typeface="Montserrat"/>
                <a:ea typeface="Montserrat"/>
                <a:cs typeface="Montserrat"/>
                <a:sym typeface="Montserrat"/>
                <a:hlinkClick r:id="rId4"/>
              </a:rPr>
              <a:t>Freepik</a:t>
            </a:r>
            <a:endParaRPr sz="1100" b="1" i="0" u="none" strike="noStrike" cap="none">
              <a:solidFill>
                <a:schemeClr val="dk2"/>
              </a:solidFill>
              <a:latin typeface="Montserrat"/>
              <a:ea typeface="Montserrat"/>
              <a:cs typeface="Montserrat"/>
              <a:sym typeface="Montserrat"/>
            </a:endParaRPr>
          </a:p>
        </p:txBody>
      </p:sp>
      <p:cxnSp>
        <p:nvCxnSpPr>
          <p:cNvPr id="490" name="Google Shape;490;p61"/>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91" name="Google Shape;491;p61"/>
          <p:cNvCxnSpPr/>
          <p:nvPr/>
        </p:nvCxnSpPr>
        <p:spPr>
          <a:xfrm>
            <a:off x="-257975" y="3935375"/>
            <a:ext cx="3047400" cy="13464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492" name="Google Shape;492;p61"/>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93" name="Google Shape;493;p61"/>
          <p:cNvCxnSpPr/>
          <p:nvPr/>
        </p:nvCxnSpPr>
        <p:spPr>
          <a:xfrm>
            <a:off x="6467450" y="-72550"/>
            <a:ext cx="3047400" cy="13464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494"/>
        <p:cNvGrpSpPr/>
        <p:nvPr/>
      </p:nvGrpSpPr>
      <p:grpSpPr>
        <a:xfrm>
          <a:off x="0" y="0"/>
          <a:ext cx="0" cy="0"/>
          <a:chOff x="0" y="0"/>
          <a:chExt cx="0" cy="0"/>
        </a:xfrm>
      </p:grpSpPr>
      <p:cxnSp>
        <p:nvCxnSpPr>
          <p:cNvPr id="495" name="Google Shape;495;p62"/>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96" name="Google Shape;496;p62"/>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97"/>
        <p:cNvGrpSpPr/>
        <p:nvPr/>
      </p:nvGrpSpPr>
      <p:grpSpPr>
        <a:xfrm>
          <a:off x="0" y="0"/>
          <a:ext cx="0" cy="0"/>
          <a:chOff x="0" y="0"/>
          <a:chExt cx="0" cy="0"/>
        </a:xfrm>
      </p:grpSpPr>
      <p:cxnSp>
        <p:nvCxnSpPr>
          <p:cNvPr id="498" name="Google Shape;498;p63"/>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499" name="Google Shape;499;p63"/>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500" name="Google Shape;500;p63"/>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501" name="Google Shape;501;p63"/>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502"/>
        <p:cNvGrpSpPr/>
        <p:nvPr/>
      </p:nvGrpSpPr>
      <p:grpSpPr>
        <a:xfrm>
          <a:off x="0" y="0"/>
          <a:ext cx="0" cy="0"/>
          <a:chOff x="0" y="0"/>
          <a:chExt cx="0" cy="0"/>
        </a:xfrm>
      </p:grpSpPr>
      <p:cxnSp>
        <p:nvCxnSpPr>
          <p:cNvPr id="503" name="Google Shape;503;p64"/>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504" name="Google Shape;504;p64"/>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505" name="Google Shape;505;p64"/>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506"/>
        <p:cNvGrpSpPr/>
        <p:nvPr/>
      </p:nvGrpSpPr>
      <p:grpSpPr>
        <a:xfrm>
          <a:off x="0" y="0"/>
          <a:ext cx="0" cy="0"/>
          <a:chOff x="0" y="0"/>
          <a:chExt cx="0" cy="0"/>
        </a:xfrm>
      </p:grpSpPr>
      <p:cxnSp>
        <p:nvCxnSpPr>
          <p:cNvPr id="507" name="Google Shape;507;p65"/>
          <p:cNvCxnSpPr/>
          <p:nvPr/>
        </p:nvCxnSpPr>
        <p:spPr>
          <a:xfrm>
            <a:off x="-72550" y="27410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508" name="Google Shape;508;p65"/>
          <p:cNvCxnSpPr/>
          <p:nvPr/>
        </p:nvCxnSpPr>
        <p:spPr>
          <a:xfrm>
            <a:off x="-72550" y="4877450"/>
            <a:ext cx="9287400" cy="0"/>
          </a:xfrm>
          <a:prstGeom prst="straightConnector1">
            <a:avLst/>
          </a:prstGeom>
          <a:noFill/>
          <a:ln w="28575" cap="flat" cmpd="sng">
            <a:solidFill>
              <a:schemeClr val="accent1"/>
            </a:solidFill>
            <a:prstDash val="solid"/>
            <a:round/>
            <a:headEnd type="none" w="sm" len="sm"/>
            <a:tailEnd type="none" w="sm" len="sm"/>
          </a:ln>
        </p:spPr>
      </p:cxnSp>
      <p:cxnSp>
        <p:nvCxnSpPr>
          <p:cNvPr id="509" name="Google Shape;509;p65"/>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510" name="Google Shape;510;p65"/>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511" name="Google Shape;511;p65"/>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cxnSp>
        <p:nvCxnSpPr>
          <p:cNvPr id="512" name="Google Shape;512;p65"/>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sm" len="sm"/>
            <a:tailEnd type="none" w="sm" len="sm"/>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slideLayout" Target="../slideLayouts/slideLayout61.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Vidaloka"/>
              <a:buNone/>
              <a:defRPr sz="30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dk2"/>
              </a:buClr>
              <a:buSzPts val="1800"/>
              <a:buFont typeface="Montserrat"/>
              <a:buChar char="●"/>
              <a:defRPr sz="1800" b="0" i="0" u="none" strike="noStrike" cap="none">
                <a:solidFill>
                  <a:schemeClr val="dk2"/>
                </a:solidFill>
                <a:latin typeface="Montserrat"/>
                <a:ea typeface="Montserrat"/>
                <a:cs typeface="Montserrat"/>
                <a:sym typeface="Montserrat"/>
              </a:defRPr>
            </a:lvl1pPr>
            <a:lvl2pPr marL="914400" marR="0" lvl="1"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2pPr>
            <a:lvl3pPr marL="1371600" marR="0" lvl="2"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3pPr>
            <a:lvl4pPr marL="1828800" marR="0" lvl="3"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4pPr>
            <a:lvl5pPr marL="2286000" marR="0" lvl="4"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5pPr>
            <a:lvl6pPr marL="2743200" marR="0" lvl="5"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6pPr>
            <a:lvl7pPr marL="3200400" marR="0" lvl="6"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7pPr>
            <a:lvl8pPr marL="3657600" marR="0" lvl="7"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8pPr>
            <a:lvl9pPr marL="4114800" marR="0" lvl="8" indent="-317500" algn="l" rtl="0">
              <a:lnSpc>
                <a:spcPct val="115000"/>
              </a:lnSpc>
              <a:spcBef>
                <a:spcPts val="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66"/>
          <p:cNvSpPr txBox="1">
            <a:spLocks noGrp="1"/>
          </p:cNvSpPr>
          <p:nvPr>
            <p:ph type="ctrTitle"/>
          </p:nvPr>
        </p:nvSpPr>
        <p:spPr>
          <a:xfrm>
            <a:off x="862550" y="590950"/>
            <a:ext cx="7540200" cy="2052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 sz="5000"/>
              <a:t>Final Capstone</a:t>
            </a:r>
            <a:endParaRPr sz="5000"/>
          </a:p>
          <a:p>
            <a:pPr marL="0" lvl="0" indent="0" algn="ctr" rtl="0">
              <a:lnSpc>
                <a:spcPct val="100000"/>
              </a:lnSpc>
              <a:spcBef>
                <a:spcPts val="0"/>
              </a:spcBef>
              <a:spcAft>
                <a:spcPts val="0"/>
              </a:spcAft>
              <a:buSzPts val="5200"/>
              <a:buNone/>
            </a:pPr>
            <a:r>
              <a:rPr lang="en" sz="5000"/>
              <a:t>Presentation</a:t>
            </a:r>
            <a:endParaRPr sz="5000"/>
          </a:p>
        </p:txBody>
      </p:sp>
      <p:sp>
        <p:nvSpPr>
          <p:cNvPr id="518" name="Google Shape;518;p66"/>
          <p:cNvSpPr txBox="1">
            <a:spLocks noGrp="1"/>
          </p:cNvSpPr>
          <p:nvPr>
            <p:ph type="subTitle" idx="1"/>
          </p:nvPr>
        </p:nvSpPr>
        <p:spPr>
          <a:xfrm>
            <a:off x="1039950" y="2786475"/>
            <a:ext cx="7064100" cy="14289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2800"/>
              <a:buNone/>
            </a:pPr>
            <a:r>
              <a:rPr lang="en" dirty="0"/>
              <a:t>Rhea Nair, Samiksha Sarda, Sana Sawant, Vedika Khandelwal</a:t>
            </a:r>
            <a:endParaRPr dirty="0"/>
          </a:p>
          <a:p>
            <a:pPr marL="0" lvl="0" indent="0" algn="ctr" rtl="0">
              <a:lnSpc>
                <a:spcPct val="100000"/>
              </a:lnSpc>
              <a:spcBef>
                <a:spcPts val="0"/>
              </a:spcBef>
              <a:spcAft>
                <a:spcPts val="0"/>
              </a:spcAft>
              <a:buSzPts val="2800"/>
              <a:buNone/>
            </a:pPr>
            <a:endParaRPr dirty="0"/>
          </a:p>
          <a:p>
            <a:pPr marL="0" lvl="0" indent="0" algn="ctr" rtl="0">
              <a:lnSpc>
                <a:spcPct val="100000"/>
              </a:lnSpc>
              <a:spcBef>
                <a:spcPts val="0"/>
              </a:spcBef>
              <a:spcAft>
                <a:spcPts val="0"/>
              </a:spcAft>
              <a:buSzPts val="2800"/>
              <a:buNone/>
            </a:pPr>
            <a:r>
              <a:rPr lang="en" dirty="0"/>
              <a:t>MGT 5905 - Business Analytics Capstone</a:t>
            </a:r>
            <a:endParaRPr dirty="0"/>
          </a:p>
          <a:p>
            <a:pPr marL="0" lvl="0" indent="0" algn="ctr" rtl="0">
              <a:lnSpc>
                <a:spcPct val="100000"/>
              </a:lnSpc>
              <a:spcBef>
                <a:spcPts val="0"/>
              </a:spcBef>
              <a:spcAft>
                <a:spcPts val="0"/>
              </a:spcAft>
              <a:buSzPts val="2800"/>
              <a:buNone/>
            </a:pPr>
            <a:endParaRPr dirty="0"/>
          </a:p>
          <a:p>
            <a:pPr marL="0" lvl="0" indent="0" algn="ctr" rtl="0">
              <a:lnSpc>
                <a:spcPct val="100000"/>
              </a:lnSpc>
              <a:spcBef>
                <a:spcPts val="0"/>
              </a:spcBef>
              <a:spcAft>
                <a:spcPts val="0"/>
              </a:spcAft>
              <a:buSzPts val="2800"/>
              <a:buNone/>
            </a:pPr>
            <a:r>
              <a:rPr lang="en" dirty="0"/>
              <a:t>Spring 2025</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75"/>
          <p:cNvSpPr txBox="1">
            <a:spLocks noGrp="1"/>
          </p:cNvSpPr>
          <p:nvPr>
            <p:ph type="title"/>
          </p:nvPr>
        </p:nvSpPr>
        <p:spPr>
          <a:xfrm>
            <a:off x="713225" y="445025"/>
            <a:ext cx="7716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t>Business Insights From RFM </a:t>
            </a:r>
            <a:endParaRPr/>
          </a:p>
        </p:txBody>
      </p:sp>
      <p:sp>
        <p:nvSpPr>
          <p:cNvPr id="579" name="Google Shape;579;p75"/>
          <p:cNvSpPr txBox="1"/>
          <p:nvPr/>
        </p:nvSpPr>
        <p:spPr>
          <a:xfrm>
            <a:off x="492225" y="1084975"/>
            <a:ext cx="8536500" cy="3781500"/>
          </a:xfrm>
          <a:prstGeom prst="rect">
            <a:avLst/>
          </a:prstGeom>
          <a:noFill/>
          <a:ln>
            <a:noFill/>
          </a:ln>
        </p:spPr>
        <p:txBody>
          <a:bodyPr spcFirstLastPara="1" wrap="square" lIns="91425" tIns="91425" rIns="91425" bIns="91425" anchor="t" anchorCtr="0">
            <a:noAutofit/>
          </a:bodyPr>
          <a:lstStyle/>
          <a:p>
            <a:pPr marL="457200" lvl="0" indent="-298450" algn="l" rtl="0">
              <a:lnSpc>
                <a:spcPct val="200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In the UK, we identified a high-engagement customer base characterized by frequent and recent purchases, but with a lower average order value. This suggests a loyal customer segment with potential to increase basket size through cross-sell or volume incentives.</a:t>
            </a:r>
            <a:endParaRPr sz="1100">
              <a:solidFill>
                <a:schemeClr val="dk1"/>
              </a:solidFill>
              <a:latin typeface="Montserrat"/>
              <a:ea typeface="Montserrat"/>
              <a:cs typeface="Montserrat"/>
              <a:sym typeface="Montserrat"/>
            </a:endParaRPr>
          </a:p>
          <a:p>
            <a:pPr marL="457200" lvl="0" indent="-298450" algn="l" rtl="0">
              <a:lnSpc>
                <a:spcPct val="200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In Ireland and the Netherlands, purchasing behavior was consistent, but transaction value remained low. This indicates an opportunity to drive revenue growth through strategic bundling or targeted upselling campaigns.</a:t>
            </a:r>
            <a:endParaRPr sz="1100">
              <a:solidFill>
                <a:schemeClr val="dk1"/>
              </a:solidFill>
              <a:latin typeface="Montserrat"/>
              <a:ea typeface="Montserrat"/>
              <a:cs typeface="Montserrat"/>
              <a:sym typeface="Montserrat"/>
            </a:endParaRPr>
          </a:p>
          <a:p>
            <a:pPr marL="457200" lvl="0" indent="-298450" algn="l" rtl="0">
              <a:lnSpc>
                <a:spcPct val="200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In Switzerland, we observed a wave of growing potential loyalists exhibiting recent but infrequent purchase activity. This signals an early-stage engagement window that can be leveraged through onboarding journeys and retention-focused offers.</a:t>
            </a:r>
            <a:endParaRPr sz="1100">
              <a:solidFill>
                <a:schemeClr val="dk1"/>
              </a:solidFill>
              <a:latin typeface="Montserrat"/>
              <a:ea typeface="Montserrat"/>
              <a:cs typeface="Montserrat"/>
              <a:sym typeface="Montserrat"/>
            </a:endParaRPr>
          </a:p>
          <a:p>
            <a:pPr marL="457200" lvl="0" indent="-298450" algn="l" rtl="0">
              <a:lnSpc>
                <a:spcPct val="200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The RFM segmentation uncovered both high-performing customer cohorts and untapped growth segments, enabling a data-driven foundation for precision marketing, reactivation efforts, and segment-specific campaign planning.</a:t>
            </a:r>
            <a:endParaRPr sz="1100">
              <a:solidFill>
                <a:schemeClr val="dk1"/>
              </a:solidFill>
              <a:latin typeface="Montserrat"/>
              <a:ea typeface="Montserrat"/>
              <a:cs typeface="Montserrat"/>
              <a:sym typeface="Montserrat"/>
            </a:endParaRPr>
          </a:p>
          <a:p>
            <a:pPr marL="0" lvl="0" indent="0" algn="l" rtl="0">
              <a:lnSpc>
                <a:spcPct val="150000"/>
              </a:lnSpc>
              <a:spcBef>
                <a:spcPts val="0"/>
              </a:spcBef>
              <a:spcAft>
                <a:spcPts val="0"/>
              </a:spcAft>
              <a:buNone/>
            </a:pPr>
            <a:endParaRPr sz="1100">
              <a:solidFill>
                <a:schemeClr val="dk1"/>
              </a:solidFill>
              <a:latin typeface="Montserrat"/>
              <a:ea typeface="Montserrat"/>
              <a:cs typeface="Montserrat"/>
              <a:sym typeface="Montserrat"/>
            </a:endParaRPr>
          </a:p>
          <a:p>
            <a:pPr marL="457200" lvl="0" indent="0" algn="l" rtl="0">
              <a:lnSpc>
                <a:spcPct val="150000"/>
              </a:lnSpc>
              <a:spcBef>
                <a:spcPts val="0"/>
              </a:spcBef>
              <a:spcAft>
                <a:spcPts val="0"/>
              </a:spcAft>
              <a:buNone/>
            </a:pPr>
            <a:endParaRPr sz="1100">
              <a:solidFill>
                <a:schemeClr val="dk1"/>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pic>
        <p:nvPicPr>
          <p:cNvPr id="584" name="Google Shape;584;p76"/>
          <p:cNvPicPr preferRelativeResize="0"/>
          <p:nvPr/>
        </p:nvPicPr>
        <p:blipFill>
          <a:blip r:embed="rId3">
            <a:alphaModFix/>
          </a:blip>
          <a:stretch>
            <a:fillRect/>
          </a:stretch>
        </p:blipFill>
        <p:spPr>
          <a:xfrm>
            <a:off x="182588" y="900800"/>
            <a:ext cx="8778824" cy="2699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8"/>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78"/>
          <p:cNvSpPr txBox="1">
            <a:spLocks noGrp="1"/>
          </p:cNvSpPr>
          <p:nvPr>
            <p:ph type="title"/>
          </p:nvPr>
        </p:nvSpPr>
        <p:spPr>
          <a:xfrm>
            <a:off x="713225" y="445025"/>
            <a:ext cx="7716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t>Product Bundling- Apriori Market Basket</a:t>
            </a:r>
            <a:endParaRPr/>
          </a:p>
        </p:txBody>
      </p:sp>
      <p:sp>
        <p:nvSpPr>
          <p:cNvPr id="594" name="Google Shape;594;p78"/>
          <p:cNvSpPr txBox="1"/>
          <p:nvPr/>
        </p:nvSpPr>
        <p:spPr>
          <a:xfrm>
            <a:off x="713225" y="1170125"/>
            <a:ext cx="8017500" cy="32889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200">
                <a:solidFill>
                  <a:srgbClr val="0A1B27"/>
                </a:solidFill>
                <a:latin typeface="Montserrat"/>
                <a:ea typeface="Montserrat"/>
                <a:cs typeface="Montserrat"/>
                <a:sym typeface="Montserrat"/>
              </a:rPr>
              <a:t>The Apriori algorithm is  used for association rule mining that identifies frequent itemsets and association rules in a dataset, particularly useful for applications like market basket analysis.</a:t>
            </a:r>
            <a:endParaRPr sz="1200">
              <a:solidFill>
                <a:srgbClr val="0A1B27"/>
              </a:solidFill>
              <a:latin typeface="Montserrat"/>
              <a:ea typeface="Montserrat"/>
              <a:cs typeface="Montserrat"/>
              <a:sym typeface="Montserrat"/>
            </a:endParaRPr>
          </a:p>
          <a:p>
            <a:pPr marL="0" lvl="0" indent="0" algn="l" rtl="0">
              <a:lnSpc>
                <a:spcPct val="150000"/>
              </a:lnSpc>
              <a:spcBef>
                <a:spcPts val="0"/>
              </a:spcBef>
              <a:spcAft>
                <a:spcPts val="0"/>
              </a:spcAft>
              <a:buNone/>
            </a:pPr>
            <a:endParaRPr sz="1200">
              <a:solidFill>
                <a:srgbClr val="0A1B27"/>
              </a:solidFill>
              <a:latin typeface="Montserrat"/>
              <a:ea typeface="Montserrat"/>
              <a:cs typeface="Montserrat"/>
              <a:sym typeface="Montserrat"/>
            </a:endParaRPr>
          </a:p>
          <a:p>
            <a:pPr marL="0" lvl="0" indent="0" algn="l" rtl="0">
              <a:lnSpc>
                <a:spcPct val="150000"/>
              </a:lnSpc>
              <a:spcBef>
                <a:spcPts val="0"/>
              </a:spcBef>
              <a:spcAft>
                <a:spcPts val="0"/>
              </a:spcAft>
              <a:buNone/>
            </a:pPr>
            <a:r>
              <a:rPr lang="en" sz="1200">
                <a:solidFill>
                  <a:srgbClr val="0A1B27"/>
                </a:solidFill>
                <a:latin typeface="Montserrat"/>
                <a:ea typeface="Montserrat"/>
                <a:cs typeface="Montserrat"/>
                <a:sym typeface="Montserrat"/>
              </a:rPr>
              <a:t>It identifies which items are frequently bought together by analyzing transactions using three key concepts- Support (How often items appear together), Confidence (How often item B appears after item A) and Lift – How likely is the bundle an association and not a coincidence.</a:t>
            </a:r>
            <a:endParaRPr sz="1200">
              <a:solidFill>
                <a:srgbClr val="0A1B27"/>
              </a:solidFill>
              <a:latin typeface="Montserrat"/>
              <a:ea typeface="Montserrat"/>
              <a:cs typeface="Montserrat"/>
              <a:sym typeface="Montserrat"/>
            </a:endParaRPr>
          </a:p>
          <a:p>
            <a:pPr marL="0" lvl="0" indent="0" algn="l" rtl="0">
              <a:lnSpc>
                <a:spcPct val="150000"/>
              </a:lnSpc>
              <a:spcBef>
                <a:spcPts val="0"/>
              </a:spcBef>
              <a:spcAft>
                <a:spcPts val="0"/>
              </a:spcAft>
              <a:buNone/>
            </a:pPr>
            <a:endParaRPr sz="1200">
              <a:solidFill>
                <a:srgbClr val="0A1B27"/>
              </a:solidFill>
              <a:latin typeface="Montserrat"/>
              <a:ea typeface="Montserrat"/>
              <a:cs typeface="Montserrat"/>
              <a:sym typeface="Montserrat"/>
            </a:endParaRPr>
          </a:p>
          <a:p>
            <a:pPr marL="0" lvl="0" indent="0" algn="l" rtl="0">
              <a:lnSpc>
                <a:spcPct val="150000"/>
              </a:lnSpc>
              <a:spcBef>
                <a:spcPts val="0"/>
              </a:spcBef>
              <a:spcAft>
                <a:spcPts val="0"/>
              </a:spcAft>
              <a:buNone/>
            </a:pPr>
            <a:r>
              <a:rPr lang="en" sz="1200" i="1">
                <a:solidFill>
                  <a:srgbClr val="0A1B27"/>
                </a:solidFill>
                <a:latin typeface="Montserrat"/>
                <a:ea typeface="Montserrat"/>
                <a:cs typeface="Montserrat"/>
                <a:sym typeface="Montserrat"/>
              </a:rPr>
              <a:t>We opted for Apriori due to its interpretability, wide adoption in retail analytics, and ability to surface meaningful product affinities across thousands of SKUs. It highlights the cultural depth of buyer preferences and the prescriptive recommendations are especially valuable when linked back to RFM segments, allowing us to suggest the right bundle for the right customer.</a:t>
            </a:r>
            <a:endParaRPr sz="1200" i="1">
              <a:solidFill>
                <a:srgbClr val="0A1B27"/>
              </a:solidFill>
              <a:latin typeface="Montserrat"/>
              <a:ea typeface="Montserrat"/>
              <a:cs typeface="Montserrat"/>
              <a:sym typeface="Montserrat"/>
            </a:endParaRPr>
          </a:p>
          <a:p>
            <a:pPr marL="0" lvl="0" indent="0" algn="l" rtl="0">
              <a:lnSpc>
                <a:spcPct val="150000"/>
              </a:lnSpc>
              <a:spcBef>
                <a:spcPts val="0"/>
              </a:spcBef>
              <a:spcAft>
                <a:spcPts val="0"/>
              </a:spcAft>
              <a:buClr>
                <a:schemeClr val="dk1"/>
              </a:buClr>
              <a:buSzPts val="1100"/>
              <a:buFont typeface="Arial"/>
              <a:buNone/>
            </a:pPr>
            <a:endParaRPr sz="1200">
              <a:solidFill>
                <a:srgbClr val="0A1B27"/>
              </a:solidFill>
              <a:latin typeface="Montserrat"/>
              <a:ea typeface="Montserrat"/>
              <a:cs typeface="Montserrat"/>
              <a:sym typeface="Montserrat"/>
            </a:endParaRPr>
          </a:p>
          <a:p>
            <a:pPr marL="0" lvl="0" indent="0" algn="l" rtl="0">
              <a:lnSpc>
                <a:spcPct val="150000"/>
              </a:lnSpc>
              <a:spcBef>
                <a:spcPts val="0"/>
              </a:spcBef>
              <a:spcAft>
                <a:spcPts val="0"/>
              </a:spcAft>
              <a:buNone/>
            </a:pPr>
            <a:endParaRPr sz="1200">
              <a:solidFill>
                <a:srgbClr val="0A1B27"/>
              </a:solidFill>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79"/>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Insights </a:t>
            </a:r>
            <a:endParaRPr/>
          </a:p>
        </p:txBody>
      </p:sp>
      <p:sp>
        <p:nvSpPr>
          <p:cNvPr id="600" name="Google Shape;600;p79"/>
          <p:cNvSpPr txBox="1">
            <a:spLocks noGrp="1"/>
          </p:cNvSpPr>
          <p:nvPr>
            <p:ph type="body" idx="1"/>
          </p:nvPr>
        </p:nvSpPr>
        <p:spPr>
          <a:xfrm>
            <a:off x="493850" y="1272925"/>
            <a:ext cx="8002200" cy="3413700"/>
          </a:xfrm>
          <a:prstGeom prst="rect">
            <a:avLst/>
          </a:prstGeom>
        </p:spPr>
        <p:txBody>
          <a:bodyPr spcFirstLastPara="1" wrap="square" lIns="91425" tIns="91425" rIns="91425" bIns="91425" anchor="t" anchorCtr="0">
            <a:noAutofit/>
          </a:bodyPr>
          <a:lstStyle/>
          <a:p>
            <a:pPr marL="457200" lvl="0" indent="-298450" algn="l" rtl="0">
              <a:lnSpc>
                <a:spcPct val="150000"/>
              </a:lnSpc>
              <a:spcBef>
                <a:spcPts val="1200"/>
              </a:spcBef>
              <a:spcAft>
                <a:spcPts val="0"/>
              </a:spcAft>
              <a:buSzPts val="1100"/>
              <a:buFont typeface="Arial"/>
              <a:buChar char="●"/>
            </a:pPr>
            <a:r>
              <a:rPr lang="en">
                <a:solidFill>
                  <a:schemeClr val="dk1"/>
                </a:solidFill>
              </a:rPr>
              <a:t>In the UK, customers frequently purchased decorative and gift items such as </a:t>
            </a:r>
            <a:r>
              <a:rPr lang="en" i="1">
                <a:solidFill>
                  <a:schemeClr val="dk1"/>
                </a:solidFill>
              </a:rPr>
              <a:t>t-light holders</a:t>
            </a:r>
            <a:r>
              <a:rPr lang="en">
                <a:solidFill>
                  <a:schemeClr val="dk1"/>
                </a:solidFill>
              </a:rPr>
              <a:t>, </a:t>
            </a:r>
            <a:r>
              <a:rPr lang="en" i="1">
                <a:solidFill>
                  <a:schemeClr val="dk1"/>
                </a:solidFill>
              </a:rPr>
              <a:t>patterned lunch bags</a:t>
            </a:r>
            <a:r>
              <a:rPr lang="en">
                <a:solidFill>
                  <a:schemeClr val="dk1"/>
                </a:solidFill>
              </a:rPr>
              <a:t>, and </a:t>
            </a:r>
            <a:r>
              <a:rPr lang="en" i="1">
                <a:solidFill>
                  <a:schemeClr val="dk1"/>
                </a:solidFill>
              </a:rPr>
              <a:t>novelty storage bags</a:t>
            </a:r>
            <a:r>
              <a:rPr lang="en">
                <a:solidFill>
                  <a:schemeClr val="dk1"/>
                </a:solidFill>
              </a:rPr>
              <a:t>. However, these were often bought individually, not as sets. This reflects a high engagement, low basket value pattern. Given this behavior, there’s a strong opportunity to introduce thematic bundles or multi-buy offers to increase average order value without disrupting existing buying habits.</a:t>
            </a:r>
            <a:endParaRPr>
              <a:solidFill>
                <a:schemeClr val="dk1"/>
              </a:solidFill>
            </a:endParaRPr>
          </a:p>
          <a:p>
            <a:pPr marL="457200" lvl="0" indent="-298450" algn="l" rtl="0">
              <a:lnSpc>
                <a:spcPct val="150000"/>
              </a:lnSpc>
              <a:spcBef>
                <a:spcPts val="0"/>
              </a:spcBef>
              <a:spcAft>
                <a:spcPts val="0"/>
              </a:spcAft>
              <a:buSzPts val="1100"/>
              <a:buFont typeface="Arial"/>
              <a:buChar char="●"/>
            </a:pPr>
            <a:r>
              <a:rPr lang="en">
                <a:solidFill>
                  <a:schemeClr val="dk1"/>
                </a:solidFill>
              </a:rPr>
              <a:t>In France and Germany, purchasing patterns leaned toward practical home goods—including </a:t>
            </a:r>
            <a:r>
              <a:rPr lang="en" i="1">
                <a:solidFill>
                  <a:schemeClr val="dk1"/>
                </a:solidFill>
              </a:rPr>
              <a:t>night lights</a:t>
            </a:r>
            <a:r>
              <a:rPr lang="en">
                <a:solidFill>
                  <a:schemeClr val="dk1"/>
                </a:solidFill>
              </a:rPr>
              <a:t>, </a:t>
            </a:r>
            <a:r>
              <a:rPr lang="en" i="1">
                <a:solidFill>
                  <a:schemeClr val="dk1"/>
                </a:solidFill>
              </a:rPr>
              <a:t>snack boxes</a:t>
            </a:r>
            <a:r>
              <a:rPr lang="en">
                <a:solidFill>
                  <a:schemeClr val="dk1"/>
                </a:solidFill>
              </a:rPr>
              <a:t>, and </a:t>
            </a:r>
            <a:r>
              <a:rPr lang="en" i="1">
                <a:solidFill>
                  <a:schemeClr val="dk1"/>
                </a:solidFill>
              </a:rPr>
              <a:t>utility tins</a:t>
            </a:r>
            <a:r>
              <a:rPr lang="en">
                <a:solidFill>
                  <a:schemeClr val="dk1"/>
                </a:solidFill>
              </a:rPr>
              <a:t>—often bought in sets of 4 or 6. This indicates a value-conscious, utility-driven customer base, where promoting multi-unit packs or function-based kits could enhance perceived value and margin.</a:t>
            </a:r>
            <a:endParaRPr>
              <a:solidFill>
                <a:schemeClr val="dk1"/>
              </a:solidFill>
            </a:endParaRPr>
          </a:p>
          <a:p>
            <a:pPr marL="457200" lvl="0" indent="-298450" algn="l" rtl="0">
              <a:lnSpc>
                <a:spcPct val="150000"/>
              </a:lnSpc>
              <a:spcBef>
                <a:spcPts val="0"/>
              </a:spcBef>
              <a:spcAft>
                <a:spcPts val="0"/>
              </a:spcAft>
              <a:buSzPts val="1100"/>
              <a:buFont typeface="Arial"/>
              <a:buChar char="●"/>
            </a:pPr>
            <a:r>
              <a:rPr lang="en">
                <a:solidFill>
                  <a:schemeClr val="dk1"/>
                </a:solidFill>
              </a:rPr>
              <a:t>By combining Apriori associations with RFM segmentation, we crafted bundling strategies that matched both product affinity and customer value tier. This allowed us to deploy geography-specific, segment-personalized product recommendations—increasing the likelihood of conversion, basket lift, and long-term retention.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pic>
        <p:nvPicPr>
          <p:cNvPr id="605" name="Google Shape;605;p80"/>
          <p:cNvPicPr preferRelativeResize="0"/>
          <p:nvPr/>
        </p:nvPicPr>
        <p:blipFill rotWithShape="1">
          <a:blip r:embed="rId3">
            <a:alphaModFix/>
          </a:blip>
          <a:srcRect l="-1260" r="1259" b="48525"/>
          <a:stretch/>
        </p:blipFill>
        <p:spPr>
          <a:xfrm>
            <a:off x="528800" y="459025"/>
            <a:ext cx="8220000" cy="35819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81"/>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0" lvl="0" indent="0" algn="l" rtl="0">
              <a:lnSpc>
                <a:spcPct val="150000"/>
              </a:lnSpc>
              <a:spcBef>
                <a:spcPts val="1200"/>
              </a:spcBef>
              <a:spcAft>
                <a:spcPts val="0"/>
              </a:spcAft>
              <a:buClr>
                <a:schemeClr val="dk1"/>
              </a:buClr>
              <a:buSzPts val="1100"/>
              <a:buFont typeface="Arial"/>
              <a:buNone/>
            </a:pPr>
            <a:r>
              <a:rPr lang="en" sz="1200">
                <a:solidFill>
                  <a:schemeClr val="dk1"/>
                </a:solidFill>
              </a:rPr>
              <a:t>Holt-Winters Analysis is a time series forecasting technique used in business and analytics. It predicts future values based on past sales trends, seasonal patterns, and overall growth or decline in the data. It uses three key components- Level, Trend, Seasonality.</a:t>
            </a:r>
            <a:endParaRPr sz="1200">
              <a:solidFill>
                <a:schemeClr val="dk1"/>
              </a:solidFill>
            </a:endParaRPr>
          </a:p>
          <a:p>
            <a:pPr marL="0" lvl="0" indent="0" algn="l" rtl="0">
              <a:lnSpc>
                <a:spcPct val="150000"/>
              </a:lnSpc>
              <a:spcBef>
                <a:spcPts val="1200"/>
              </a:spcBef>
              <a:spcAft>
                <a:spcPts val="0"/>
              </a:spcAft>
              <a:buClr>
                <a:schemeClr val="dk1"/>
              </a:buClr>
              <a:buSzPts val="1100"/>
              <a:buFont typeface="Arial"/>
              <a:buNone/>
            </a:pPr>
            <a:r>
              <a:rPr lang="en" sz="1200">
                <a:solidFill>
                  <a:schemeClr val="dk1"/>
                </a:solidFill>
              </a:rPr>
              <a:t>Prior to modeling, we aggregated sales at a monthly level by product and country, filtered out series with fewer than 24 months of data, and resampled to ensure consistency.</a:t>
            </a:r>
            <a:endParaRPr sz="1200">
              <a:solidFill>
                <a:schemeClr val="dk1"/>
              </a:solidFill>
            </a:endParaRPr>
          </a:p>
          <a:p>
            <a:pPr marL="0" lvl="0" indent="0" algn="l" rtl="0">
              <a:lnSpc>
                <a:spcPct val="150000"/>
              </a:lnSpc>
              <a:spcBef>
                <a:spcPts val="1200"/>
              </a:spcBef>
              <a:spcAft>
                <a:spcPts val="0"/>
              </a:spcAft>
              <a:buClr>
                <a:schemeClr val="dk1"/>
              </a:buClr>
              <a:buSzPts val="1100"/>
              <a:buFont typeface="Arial"/>
              <a:buNone/>
            </a:pPr>
            <a:r>
              <a:rPr lang="en" sz="1200" i="1">
                <a:solidFill>
                  <a:schemeClr val="dk1"/>
                </a:solidFill>
              </a:rPr>
              <a:t>We selected Holt-Winters because it handles seasonal cycles effectively, is computationally lightweight for thousands of product-country combinations, and does not require external features, making it ideal for SKU-level demand forecasting in an e-retail setting.</a:t>
            </a:r>
            <a:endParaRPr sz="1200" i="1">
              <a:solidFill>
                <a:schemeClr val="dk1"/>
              </a:solidFill>
            </a:endParaRPr>
          </a:p>
          <a:p>
            <a:pPr marL="0" lvl="0" indent="0" algn="l" rtl="0">
              <a:lnSpc>
                <a:spcPct val="150000"/>
              </a:lnSpc>
              <a:spcBef>
                <a:spcPts val="1200"/>
              </a:spcBef>
              <a:spcAft>
                <a:spcPts val="0"/>
              </a:spcAft>
              <a:buNone/>
            </a:pPr>
            <a:endParaRPr sz="1200"/>
          </a:p>
        </p:txBody>
      </p:sp>
      <p:sp>
        <p:nvSpPr>
          <p:cNvPr id="611" name="Google Shape;611;p81"/>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Holt-Winters Analysis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82"/>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Insights</a:t>
            </a:r>
            <a:endParaRPr/>
          </a:p>
        </p:txBody>
      </p:sp>
      <p:sp>
        <p:nvSpPr>
          <p:cNvPr id="617" name="Google Shape;617;p82"/>
          <p:cNvSpPr txBox="1">
            <a:spLocks noGrp="1"/>
          </p:cNvSpPr>
          <p:nvPr>
            <p:ph type="body" idx="1"/>
          </p:nvPr>
        </p:nvSpPr>
        <p:spPr>
          <a:xfrm>
            <a:off x="713250" y="1272925"/>
            <a:ext cx="8037300" cy="3295800"/>
          </a:xfrm>
          <a:prstGeom prst="rect">
            <a:avLst/>
          </a:prstGeom>
        </p:spPr>
        <p:txBody>
          <a:bodyPr spcFirstLastPara="1" wrap="square" lIns="91425" tIns="91425" rIns="91425" bIns="91425" anchor="t" anchorCtr="0">
            <a:noAutofit/>
          </a:bodyPr>
          <a:lstStyle/>
          <a:p>
            <a:pPr marL="457200" lvl="0" indent="-298450" algn="just" rtl="0">
              <a:lnSpc>
                <a:spcPct val="150000"/>
              </a:lnSpc>
              <a:spcBef>
                <a:spcPts val="0"/>
              </a:spcBef>
              <a:spcAft>
                <a:spcPts val="0"/>
              </a:spcAft>
              <a:buSzPts val="1100"/>
              <a:buFont typeface="Montserrat"/>
              <a:buChar char="●"/>
            </a:pPr>
            <a:r>
              <a:rPr lang="en"/>
              <a:t>In the UK and Germany, demand consistently peaked in November, particularly for gifting and decorative products like festive t-light holders and holiday-themed bags. This underscores the importance of front-loading inventory and marketing spend in Q4 to capitalize on seasonal buying behavior.</a:t>
            </a:r>
            <a:endParaRPr/>
          </a:p>
          <a:p>
            <a:pPr marL="457200" lvl="0" indent="-298450" algn="just" rtl="0">
              <a:lnSpc>
                <a:spcPct val="150000"/>
              </a:lnSpc>
              <a:spcBef>
                <a:spcPts val="0"/>
              </a:spcBef>
              <a:spcAft>
                <a:spcPts val="0"/>
              </a:spcAft>
              <a:buSzPts val="1100"/>
              <a:buFont typeface="Montserrat"/>
              <a:buChar char="●"/>
            </a:pPr>
            <a:r>
              <a:rPr lang="en"/>
              <a:t>In Spain, a predictable summer dip in sales suggests a need to scale back promotions or reallocate marketing resources during that period to maximize ROI.</a:t>
            </a:r>
            <a:endParaRPr/>
          </a:p>
          <a:p>
            <a:pPr marL="457200" lvl="0" indent="-298450" algn="just" rtl="0">
              <a:lnSpc>
                <a:spcPct val="150000"/>
              </a:lnSpc>
              <a:spcBef>
                <a:spcPts val="0"/>
              </a:spcBef>
              <a:spcAft>
                <a:spcPts val="0"/>
              </a:spcAft>
              <a:buSzPts val="1100"/>
              <a:buFont typeface="Montserrat"/>
              <a:buChar char="●"/>
            </a:pPr>
            <a:r>
              <a:rPr lang="en"/>
              <a:t>Although smaller in volume, Netherlands and Australia demonstrated stable seasonal demand curves, highlighting them as candidates for localized campaigns and precision-driven inventory planning.</a:t>
            </a:r>
            <a:endParaRPr/>
          </a:p>
          <a:p>
            <a:pPr marL="457200" lvl="0" indent="-298450" algn="just" rtl="0">
              <a:lnSpc>
                <a:spcPct val="150000"/>
              </a:lnSpc>
              <a:spcBef>
                <a:spcPts val="0"/>
              </a:spcBef>
              <a:spcAft>
                <a:spcPts val="0"/>
              </a:spcAft>
              <a:buSzPts val="1100"/>
              <a:buFont typeface="Montserrat"/>
              <a:buChar char="●"/>
            </a:pPr>
            <a:r>
              <a:rPr lang="en"/>
              <a:t>Additionally, early-stage growth trajectories in emerging markets for select SKUs point to new product-market fit opportunities and strategic expansion potential.</a:t>
            </a:r>
            <a:endParaRPr/>
          </a:p>
          <a:p>
            <a:pPr marL="457200" lvl="0" indent="-298450" algn="just" rtl="0">
              <a:lnSpc>
                <a:spcPct val="150000"/>
              </a:lnSpc>
              <a:spcBef>
                <a:spcPts val="0"/>
              </a:spcBef>
              <a:spcAft>
                <a:spcPts val="0"/>
              </a:spcAft>
              <a:buSzPts val="1100"/>
              <a:buFont typeface="Montserrat"/>
              <a:buChar char="●"/>
            </a:pPr>
            <a:r>
              <a:rPr lang="en"/>
              <a:t>These insights allowed us to move from reactive sales planning to a proactive, demand-aligned strategy, ensuring that bundles, discounts, and advertising are deployed at the right time, in the right market, to the right segment.</a:t>
            </a:r>
            <a:endParaRPr/>
          </a:p>
          <a:p>
            <a:pPr marL="0" lvl="0" indent="0" algn="just" rtl="0">
              <a:lnSpc>
                <a:spcPct val="150000"/>
              </a:lnSpc>
              <a:spcBef>
                <a:spcPts val="0"/>
              </a:spcBef>
              <a:spcAft>
                <a:spcPts val="0"/>
              </a:spcAft>
              <a:buNone/>
            </a:pPr>
            <a:endParaRPr/>
          </a:p>
          <a:p>
            <a:pPr marL="0" lvl="0" indent="0" algn="just" rtl="0">
              <a:lnSpc>
                <a:spcPct val="150000"/>
              </a:lnSpc>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pic>
        <p:nvPicPr>
          <p:cNvPr id="622" name="Google Shape;622;p83"/>
          <p:cNvPicPr preferRelativeResize="0"/>
          <p:nvPr/>
        </p:nvPicPr>
        <p:blipFill>
          <a:blip r:embed="rId3">
            <a:alphaModFix/>
          </a:blip>
          <a:stretch>
            <a:fillRect/>
          </a:stretch>
        </p:blipFill>
        <p:spPr>
          <a:xfrm>
            <a:off x="1526850" y="152400"/>
            <a:ext cx="6090294" cy="4838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84"/>
          <p:cNvSpPr txBox="1">
            <a:spLocks noGrp="1"/>
          </p:cNvSpPr>
          <p:nvPr>
            <p:ph type="title"/>
          </p:nvPr>
        </p:nvSpPr>
        <p:spPr>
          <a:xfrm>
            <a:off x="206975" y="445025"/>
            <a:ext cx="87705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Smart Product Bundling: Matching the Right Products to the Right Customers at the Right Time</a:t>
            </a:r>
            <a:endParaRPr sz="2400"/>
          </a:p>
        </p:txBody>
      </p:sp>
      <p:sp>
        <p:nvSpPr>
          <p:cNvPr id="628" name="Google Shape;628;p84"/>
          <p:cNvSpPr txBox="1">
            <a:spLocks noGrp="1"/>
          </p:cNvSpPr>
          <p:nvPr>
            <p:ph type="body" idx="1"/>
          </p:nvPr>
        </p:nvSpPr>
        <p:spPr>
          <a:xfrm>
            <a:off x="401650" y="1489775"/>
            <a:ext cx="8370900" cy="31659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SzPts val="1300"/>
              <a:buFont typeface="Montserrat"/>
              <a:buChar char="●"/>
            </a:pPr>
            <a:r>
              <a:rPr lang="en" sz="1200"/>
              <a:t>By combining RFM, Apriori, and Holt-Winters analyses, we turned raw data into a fully actionable customer strategy.</a:t>
            </a:r>
            <a:endParaRPr sz="1200"/>
          </a:p>
          <a:p>
            <a:pPr marL="457200" lvl="0" indent="-311150" algn="l" rtl="0">
              <a:lnSpc>
                <a:spcPct val="150000"/>
              </a:lnSpc>
              <a:spcBef>
                <a:spcPts val="0"/>
              </a:spcBef>
              <a:spcAft>
                <a:spcPts val="0"/>
              </a:spcAft>
              <a:buSzPts val="1300"/>
              <a:buFont typeface="Montserrat"/>
              <a:buChar char="●"/>
            </a:pPr>
            <a:r>
              <a:rPr lang="en" sz="1200"/>
              <a:t>We mapped Apriori-identified product bundles to specific RFM customer segments, and then used Holt-Winters forecasts to time those bundles for maximum seasonal impact.</a:t>
            </a:r>
            <a:endParaRPr sz="1200"/>
          </a:p>
          <a:p>
            <a:pPr marL="457200" lvl="0" indent="-311150" algn="l" rtl="0">
              <a:lnSpc>
                <a:spcPct val="150000"/>
              </a:lnSpc>
              <a:spcBef>
                <a:spcPts val="0"/>
              </a:spcBef>
              <a:spcAft>
                <a:spcPts val="0"/>
              </a:spcAft>
              <a:buSzPts val="1300"/>
              <a:buFont typeface="Montserrat"/>
              <a:buChar char="●"/>
            </a:pPr>
            <a:r>
              <a:rPr lang="en" sz="1200"/>
              <a:t>For example, a holiday-themed gift bundle was frequently purchased by high-frequency, moderate-value UK customers, with demand forecasted to peak in November making it ideal for a targeted Q4 campaign.</a:t>
            </a:r>
            <a:endParaRPr sz="1200"/>
          </a:p>
          <a:p>
            <a:pPr marL="457200" lvl="0" indent="-311150" algn="l" rtl="0">
              <a:lnSpc>
                <a:spcPct val="150000"/>
              </a:lnSpc>
              <a:spcBef>
                <a:spcPts val="0"/>
              </a:spcBef>
              <a:spcAft>
                <a:spcPts val="0"/>
              </a:spcAft>
              <a:buSzPts val="1300"/>
              <a:buFont typeface="Montserrat"/>
              <a:buChar char="●"/>
            </a:pPr>
            <a:r>
              <a:rPr lang="en" sz="1200"/>
              <a:t>In Germany, summer bundles aligned with formerly high-value but inactive customers, creating a timely opportunity for reactivation during seasonal dips.</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67"/>
          <p:cNvSpPr txBox="1">
            <a:spLocks noGrp="1"/>
          </p:cNvSpPr>
          <p:nvPr>
            <p:ph type="title"/>
          </p:nvPr>
        </p:nvSpPr>
        <p:spPr>
          <a:xfrm>
            <a:off x="713225" y="445025"/>
            <a:ext cx="47115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t>Business Understanding</a:t>
            </a:r>
            <a:endParaRPr/>
          </a:p>
        </p:txBody>
      </p:sp>
      <p:sp>
        <p:nvSpPr>
          <p:cNvPr id="524" name="Google Shape;524;p67"/>
          <p:cNvSpPr txBox="1"/>
          <p:nvPr/>
        </p:nvSpPr>
        <p:spPr>
          <a:xfrm>
            <a:off x="786950" y="1178500"/>
            <a:ext cx="7720200" cy="3595500"/>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 sz="1200">
                <a:solidFill>
                  <a:schemeClr val="dk1"/>
                </a:solidFill>
                <a:latin typeface="Montserrat"/>
                <a:ea typeface="Montserrat"/>
                <a:cs typeface="Montserrat"/>
                <a:sym typeface="Montserrat"/>
              </a:rPr>
              <a:t>Our goal is to build a comprehensive customer intelligence study that not only describes what is happening in the business, but diagnoses why it’s happening, prescribes what should be done next, and predicts what lies ahead.</a:t>
            </a:r>
            <a:endParaRPr sz="1200">
              <a:solidFill>
                <a:schemeClr val="dk1"/>
              </a:solidFill>
              <a:latin typeface="Montserrat"/>
              <a:ea typeface="Montserrat"/>
              <a:cs typeface="Montserrat"/>
              <a:sym typeface="Montserrat"/>
            </a:endParaRPr>
          </a:p>
          <a:p>
            <a:pPr marL="0" lvl="0" indent="0" algn="just" rtl="0">
              <a:lnSpc>
                <a:spcPct val="150000"/>
              </a:lnSpc>
              <a:spcBef>
                <a:spcPts val="0"/>
              </a:spcBef>
              <a:spcAft>
                <a:spcPts val="0"/>
              </a:spcAft>
              <a:buNone/>
            </a:pPr>
            <a:endParaRPr sz="1200">
              <a:solidFill>
                <a:schemeClr val="dk2"/>
              </a:solidFill>
              <a:latin typeface="Montserrat"/>
              <a:ea typeface="Montserrat"/>
              <a:cs typeface="Montserrat"/>
              <a:sym typeface="Montserrat"/>
            </a:endParaRPr>
          </a:p>
          <a:p>
            <a:pPr marL="0" lvl="0" indent="0" algn="just" rtl="0">
              <a:lnSpc>
                <a:spcPct val="150000"/>
              </a:lnSpc>
              <a:spcBef>
                <a:spcPts val="0"/>
              </a:spcBef>
              <a:spcAft>
                <a:spcPts val="0"/>
              </a:spcAft>
              <a:buNone/>
            </a:pPr>
            <a:r>
              <a:rPr lang="en" sz="1200">
                <a:solidFill>
                  <a:schemeClr val="dk2"/>
                </a:solidFill>
                <a:latin typeface="Montserrat"/>
                <a:ea typeface="Montserrat"/>
                <a:cs typeface="Montserrat"/>
                <a:sym typeface="Montserrat"/>
              </a:rPr>
              <a:t>Key strategic questions include:</a:t>
            </a:r>
            <a:endParaRPr sz="1200">
              <a:solidFill>
                <a:schemeClr val="dk2"/>
              </a:solidFill>
              <a:latin typeface="Montserrat"/>
              <a:ea typeface="Montserrat"/>
              <a:cs typeface="Montserrat"/>
              <a:sym typeface="Montserrat"/>
            </a:endParaRPr>
          </a:p>
          <a:p>
            <a:pPr marL="457200" lvl="0" indent="-304800" algn="just" rtl="0">
              <a:lnSpc>
                <a:spcPct val="150000"/>
              </a:lnSpc>
              <a:spcBef>
                <a:spcPts val="0"/>
              </a:spcBef>
              <a:spcAft>
                <a:spcPts val="0"/>
              </a:spcAft>
              <a:buClr>
                <a:schemeClr val="dk2"/>
              </a:buClr>
              <a:buSzPts val="1200"/>
              <a:buFont typeface="Montserrat"/>
              <a:buAutoNum type="arabicPeriod"/>
            </a:pPr>
            <a:r>
              <a:rPr lang="en" sz="1200">
                <a:solidFill>
                  <a:schemeClr val="dk2"/>
                </a:solidFill>
                <a:latin typeface="Montserrat"/>
                <a:ea typeface="Montserrat"/>
                <a:cs typeface="Montserrat"/>
                <a:sym typeface="Montserrat"/>
              </a:rPr>
              <a:t>What products should be sold to which countries, and during which time periods, to maximize sales?</a:t>
            </a:r>
            <a:endParaRPr sz="1200">
              <a:solidFill>
                <a:schemeClr val="dk2"/>
              </a:solidFill>
              <a:latin typeface="Montserrat"/>
              <a:ea typeface="Montserrat"/>
              <a:cs typeface="Montserrat"/>
              <a:sym typeface="Montserrat"/>
            </a:endParaRPr>
          </a:p>
          <a:p>
            <a:pPr marL="457200" lvl="0" indent="-304800" algn="just" rtl="0">
              <a:lnSpc>
                <a:spcPct val="150000"/>
              </a:lnSpc>
              <a:spcBef>
                <a:spcPts val="0"/>
              </a:spcBef>
              <a:spcAft>
                <a:spcPts val="0"/>
              </a:spcAft>
              <a:buClr>
                <a:schemeClr val="dk2"/>
              </a:buClr>
              <a:buSzPts val="1200"/>
              <a:buFont typeface="Montserrat"/>
              <a:buAutoNum type="arabicPeriod"/>
            </a:pPr>
            <a:r>
              <a:rPr lang="en" sz="1200">
                <a:solidFill>
                  <a:schemeClr val="dk2"/>
                </a:solidFill>
                <a:latin typeface="Montserrat"/>
                <a:ea typeface="Montserrat"/>
                <a:cs typeface="Montserrat"/>
                <a:sym typeface="Montserrat"/>
              </a:rPr>
              <a:t>How do customer behaviors vary by region, season and product type?</a:t>
            </a:r>
            <a:endParaRPr sz="1200">
              <a:solidFill>
                <a:schemeClr val="dk2"/>
              </a:solidFill>
              <a:latin typeface="Montserrat"/>
              <a:ea typeface="Montserrat"/>
              <a:cs typeface="Montserrat"/>
              <a:sym typeface="Montserrat"/>
            </a:endParaRPr>
          </a:p>
          <a:p>
            <a:pPr marL="457200" lvl="0" indent="-304800" algn="just" rtl="0">
              <a:lnSpc>
                <a:spcPct val="150000"/>
              </a:lnSpc>
              <a:spcBef>
                <a:spcPts val="0"/>
              </a:spcBef>
              <a:spcAft>
                <a:spcPts val="0"/>
              </a:spcAft>
              <a:buClr>
                <a:schemeClr val="dk2"/>
              </a:buClr>
              <a:buSzPts val="1200"/>
              <a:buFont typeface="Montserrat"/>
              <a:buAutoNum type="arabicPeriod"/>
            </a:pPr>
            <a:r>
              <a:rPr lang="en" sz="1200">
                <a:solidFill>
                  <a:schemeClr val="dk2"/>
                </a:solidFill>
                <a:latin typeface="Montserrat"/>
                <a:ea typeface="Montserrat"/>
                <a:cs typeface="Montserrat"/>
                <a:sym typeface="Montserrat"/>
              </a:rPr>
              <a:t>Which products are often purchased together, how can this support effective bundling strategies?</a:t>
            </a:r>
            <a:endParaRPr sz="1200">
              <a:solidFill>
                <a:schemeClr val="dk2"/>
              </a:solidFill>
              <a:latin typeface="Montserrat"/>
              <a:ea typeface="Montserrat"/>
              <a:cs typeface="Montserrat"/>
              <a:sym typeface="Montserrat"/>
            </a:endParaRPr>
          </a:p>
          <a:p>
            <a:pPr marL="457200" lvl="0" indent="-304800" algn="just" rtl="0">
              <a:lnSpc>
                <a:spcPct val="150000"/>
              </a:lnSpc>
              <a:spcBef>
                <a:spcPts val="0"/>
              </a:spcBef>
              <a:spcAft>
                <a:spcPts val="0"/>
              </a:spcAft>
              <a:buClr>
                <a:schemeClr val="dk2"/>
              </a:buClr>
              <a:buSzPts val="1200"/>
              <a:buFont typeface="Montserrat"/>
              <a:buAutoNum type="arabicPeriod"/>
            </a:pPr>
            <a:r>
              <a:rPr lang="en" sz="1200">
                <a:solidFill>
                  <a:schemeClr val="dk2"/>
                </a:solidFill>
                <a:latin typeface="Montserrat"/>
                <a:ea typeface="Montserrat"/>
                <a:cs typeface="Montserrat"/>
                <a:sym typeface="Montserrat"/>
              </a:rPr>
              <a:t>How can we better understand and serve different customer segments based on their value contribution?</a:t>
            </a:r>
            <a:endParaRPr sz="1200">
              <a:solidFill>
                <a:schemeClr val="dk2"/>
              </a:solidFill>
              <a:latin typeface="Montserrat"/>
              <a:ea typeface="Montserrat"/>
              <a:cs typeface="Montserrat"/>
              <a:sym typeface="Montserra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pic>
        <p:nvPicPr>
          <p:cNvPr id="633" name="Google Shape;633;p85"/>
          <p:cNvPicPr preferRelativeResize="0"/>
          <p:nvPr/>
        </p:nvPicPr>
        <p:blipFill>
          <a:blip r:embed="rId3">
            <a:alphaModFix/>
          </a:blip>
          <a:stretch>
            <a:fillRect/>
          </a:stretch>
        </p:blipFill>
        <p:spPr>
          <a:xfrm>
            <a:off x="79050" y="1210600"/>
            <a:ext cx="8932751" cy="23591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38" name="Google Shape;638;p86"/>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Recommendations</a:t>
            </a:r>
            <a:endParaRPr/>
          </a:p>
        </p:txBody>
      </p:sp>
      <p:sp>
        <p:nvSpPr>
          <p:cNvPr id="639" name="Google Shape;639;p86"/>
          <p:cNvSpPr txBox="1"/>
          <p:nvPr/>
        </p:nvSpPr>
        <p:spPr>
          <a:xfrm>
            <a:off x="463125" y="1013975"/>
            <a:ext cx="8433900" cy="36885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1400"/>
              </a:spcBef>
              <a:spcAft>
                <a:spcPts val="0"/>
              </a:spcAft>
              <a:buClr>
                <a:schemeClr val="dk1"/>
              </a:buClr>
              <a:buSzPts val="1100"/>
              <a:buFont typeface="Arial"/>
              <a:buNone/>
            </a:pPr>
            <a:r>
              <a:rPr lang="en" sz="1100">
                <a:solidFill>
                  <a:schemeClr val="dk1"/>
                </a:solidFill>
                <a:latin typeface="Montserrat"/>
                <a:ea typeface="Montserrat"/>
                <a:cs typeface="Montserrat"/>
                <a:sym typeface="Montserrat"/>
              </a:rPr>
              <a:t>1. Champions &amp; Loyal Customers: These are your top-value customers engaged, consistent buyers who respond well to exclusivity and early access. The goal is to retain loyalty and increase basket size.</a:t>
            </a:r>
            <a:endParaRPr sz="1100">
              <a:solidFill>
                <a:schemeClr val="dk1"/>
              </a:solidFill>
              <a:latin typeface="Montserrat"/>
              <a:ea typeface="Montserrat"/>
              <a:cs typeface="Montserrat"/>
              <a:sym typeface="Montserrat"/>
            </a:endParaRPr>
          </a:p>
          <a:p>
            <a:pPr marL="457200" lvl="0" indent="-298450" algn="l" rtl="0">
              <a:lnSpc>
                <a:spcPct val="150000"/>
              </a:lnSpc>
              <a:spcBef>
                <a:spcPts val="120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Launch premium decorative bundles (e.g., T-light holders, patterned lunch bags) as exclusive early-access offers.</a:t>
            </a:r>
            <a:endParaRPr sz="1100">
              <a:solidFill>
                <a:schemeClr val="dk1"/>
              </a:solidFill>
              <a:latin typeface="Montserrat"/>
              <a:ea typeface="Montserrat"/>
              <a:cs typeface="Montserrat"/>
              <a:sym typeface="Montserrat"/>
            </a:endParaRPr>
          </a:p>
          <a:p>
            <a:pPr marL="457200" lvl="0" indent="-298450" algn="l" rtl="0">
              <a:lnSpc>
                <a:spcPct val="150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Time campaigns to hit seasonal peaks like October in the UK or early summer in Germany to maximize ROI.</a:t>
            </a:r>
            <a:endParaRPr sz="1100">
              <a:solidFill>
                <a:schemeClr val="dk1"/>
              </a:solidFill>
              <a:latin typeface="Montserrat"/>
              <a:ea typeface="Montserrat"/>
              <a:cs typeface="Montserrat"/>
              <a:sym typeface="Montserrat"/>
            </a:endParaRPr>
          </a:p>
          <a:p>
            <a:pPr marL="457200" lvl="0" indent="-298450" algn="l" rtl="0">
              <a:lnSpc>
                <a:spcPct val="150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Use targeted email campaigns and VIP-only landing pages to make them feel recognized and prioritized.</a:t>
            </a:r>
            <a:endParaRPr sz="1100">
              <a:solidFill>
                <a:schemeClr val="dk1"/>
              </a:solidFill>
              <a:latin typeface="Montserrat"/>
              <a:ea typeface="Montserrat"/>
              <a:cs typeface="Montserrat"/>
              <a:sym typeface="Montserrat"/>
            </a:endParaRPr>
          </a:p>
          <a:p>
            <a:pPr marL="0" lvl="0" indent="0" algn="l" rtl="0">
              <a:lnSpc>
                <a:spcPct val="150000"/>
              </a:lnSpc>
              <a:spcBef>
                <a:spcPts val="1400"/>
              </a:spcBef>
              <a:spcAft>
                <a:spcPts val="0"/>
              </a:spcAft>
              <a:buNone/>
            </a:pPr>
            <a:r>
              <a:rPr lang="en" sz="1100">
                <a:solidFill>
                  <a:schemeClr val="dk1"/>
                </a:solidFill>
                <a:latin typeface="Montserrat"/>
                <a:ea typeface="Montserrat"/>
                <a:cs typeface="Montserrat"/>
                <a:sym typeface="Montserrat"/>
              </a:rPr>
              <a:t>2. Potential Loyalists &amp; Promising Customers: This group is on the verge of becoming loyal they need a small incentive or nudge. The goal is to convert them into repeat, high-value buyers.</a:t>
            </a:r>
            <a:endParaRPr sz="1100">
              <a:solidFill>
                <a:schemeClr val="dk1"/>
              </a:solidFill>
              <a:latin typeface="Montserrat"/>
              <a:ea typeface="Montserrat"/>
              <a:cs typeface="Montserrat"/>
              <a:sym typeface="Montserrat"/>
            </a:endParaRPr>
          </a:p>
          <a:p>
            <a:pPr marL="457200" lvl="0" indent="-298450" algn="l" rtl="0">
              <a:lnSpc>
                <a:spcPct val="150000"/>
              </a:lnSpc>
              <a:spcBef>
                <a:spcPts val="120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Promote mid-range practical bundles (e.g., kitchen sets, snack boxes) with offers like “buy more, save more.”</a:t>
            </a:r>
            <a:endParaRPr sz="1100">
              <a:solidFill>
                <a:schemeClr val="dk1"/>
              </a:solidFill>
              <a:latin typeface="Montserrat"/>
              <a:ea typeface="Montserrat"/>
              <a:cs typeface="Montserrat"/>
              <a:sym typeface="Montserrat"/>
            </a:endParaRPr>
          </a:p>
          <a:p>
            <a:pPr marL="457200" lvl="0" indent="-298450" algn="l" rtl="0">
              <a:lnSpc>
                <a:spcPct val="150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Align campaigns with moderate-demand months like May–June or September to catch them before they churn.</a:t>
            </a:r>
            <a:endParaRPr sz="1100">
              <a:solidFill>
                <a:schemeClr val="dk1"/>
              </a:solidFill>
              <a:latin typeface="Montserrat"/>
              <a:ea typeface="Montserrat"/>
              <a:cs typeface="Montserrat"/>
              <a:sym typeface="Montserrat"/>
            </a:endParaRPr>
          </a:p>
          <a:p>
            <a:pPr marL="457200" lvl="0" indent="-298450" algn="l" rtl="0">
              <a:lnSpc>
                <a:spcPct val="150000"/>
              </a:lnSpc>
              <a:spcBef>
                <a:spcPts val="0"/>
              </a:spcBef>
              <a:spcAft>
                <a:spcPts val="0"/>
              </a:spcAft>
              <a:buClr>
                <a:schemeClr val="dk1"/>
              </a:buClr>
              <a:buSzPts val="1100"/>
              <a:buFont typeface="Montserrat"/>
              <a:buChar char="●"/>
            </a:pPr>
            <a:r>
              <a:rPr lang="en" sz="1100">
                <a:solidFill>
                  <a:schemeClr val="dk1"/>
                </a:solidFill>
                <a:latin typeface="Montserrat"/>
                <a:ea typeface="Montserrat"/>
                <a:cs typeface="Montserrat"/>
                <a:sym typeface="Montserrat"/>
              </a:rPr>
              <a:t>Use retargeting ads, loyalty perks, and personalized newsletter offers to drive conversions and increase engagement.</a:t>
            </a:r>
            <a:endParaRPr sz="1100">
              <a:solidFill>
                <a:schemeClr val="dk1"/>
              </a:solidFill>
              <a:latin typeface="Montserrat"/>
              <a:ea typeface="Montserrat"/>
              <a:cs typeface="Montserrat"/>
              <a:sym typeface="Montserrat"/>
            </a:endParaRPr>
          </a:p>
          <a:p>
            <a:pPr marL="0" lvl="0" indent="0" algn="l" rtl="0">
              <a:lnSpc>
                <a:spcPct val="150000"/>
              </a:lnSpc>
              <a:spcBef>
                <a:spcPts val="1200"/>
              </a:spcBef>
              <a:spcAft>
                <a:spcPts val="0"/>
              </a:spcAft>
              <a:buNone/>
            </a:pPr>
            <a:endParaRPr sz="1100">
              <a:solidFill>
                <a:schemeClr val="dk2"/>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87"/>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Recommendations</a:t>
            </a:r>
            <a:endParaRPr/>
          </a:p>
        </p:txBody>
      </p:sp>
      <p:sp>
        <p:nvSpPr>
          <p:cNvPr id="645" name="Google Shape;645;p87"/>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0" lvl="0" indent="0" algn="l" rtl="0">
              <a:lnSpc>
                <a:spcPct val="150000"/>
              </a:lnSpc>
              <a:spcBef>
                <a:spcPts val="1400"/>
              </a:spcBef>
              <a:spcAft>
                <a:spcPts val="0"/>
              </a:spcAft>
              <a:buClr>
                <a:schemeClr val="dk1"/>
              </a:buClr>
              <a:buSzPts val="1100"/>
              <a:buFont typeface="Arial"/>
              <a:buNone/>
            </a:pPr>
            <a:r>
              <a:rPr lang="en">
                <a:solidFill>
                  <a:schemeClr val="dk1"/>
                </a:solidFill>
              </a:rPr>
              <a:t>3. At Risk &amp; About to Sleep Customers: These are customers slipping away. They’ve shown strong behavior in the past, so the goal is to re-engage them with relevance and urgency.</a:t>
            </a:r>
            <a:endParaRPr>
              <a:solidFill>
                <a:schemeClr val="dk1"/>
              </a:solidFill>
            </a:endParaRPr>
          </a:p>
          <a:p>
            <a:pPr marL="457200" lvl="0" indent="-298450" algn="l" rtl="0">
              <a:lnSpc>
                <a:spcPct val="150000"/>
              </a:lnSpc>
              <a:spcBef>
                <a:spcPts val="1200"/>
              </a:spcBef>
              <a:spcAft>
                <a:spcPts val="0"/>
              </a:spcAft>
              <a:buSzPts val="1100"/>
              <a:buFont typeface="Montserrat"/>
              <a:buChar char="●"/>
            </a:pPr>
            <a:r>
              <a:rPr lang="en">
                <a:solidFill>
                  <a:schemeClr val="dk1"/>
                </a:solidFill>
              </a:rPr>
              <a:t>Offer bundles featuring their past favorite items, paired with a small free add-on to encourage re-trial.</a:t>
            </a:r>
            <a:endParaRPr>
              <a:solidFill>
                <a:schemeClr val="dk1"/>
              </a:solidFill>
            </a:endParaRPr>
          </a:p>
          <a:p>
            <a:pPr marL="457200" lvl="0" indent="-298450" algn="l" rtl="0">
              <a:lnSpc>
                <a:spcPct val="150000"/>
              </a:lnSpc>
              <a:spcBef>
                <a:spcPts val="0"/>
              </a:spcBef>
              <a:spcAft>
                <a:spcPts val="0"/>
              </a:spcAft>
              <a:buSzPts val="1100"/>
              <a:buFont typeface="Montserrat"/>
              <a:buChar char="●"/>
            </a:pPr>
            <a:r>
              <a:rPr lang="en">
                <a:solidFill>
                  <a:schemeClr val="dk1"/>
                </a:solidFill>
              </a:rPr>
              <a:t>Launch these offers 2–3 weeks ahead of seasonal peaks (e.g., early November in the UK) to catch their attention when purchase intent may return.</a:t>
            </a:r>
            <a:endParaRPr>
              <a:solidFill>
                <a:schemeClr val="dk1"/>
              </a:solidFill>
            </a:endParaRPr>
          </a:p>
          <a:p>
            <a:pPr marL="457200" lvl="0" indent="-298450" algn="l" rtl="0">
              <a:lnSpc>
                <a:spcPct val="150000"/>
              </a:lnSpc>
              <a:spcBef>
                <a:spcPts val="0"/>
              </a:spcBef>
              <a:spcAft>
                <a:spcPts val="0"/>
              </a:spcAft>
              <a:buSzPts val="1100"/>
              <a:buFont typeface="Montserrat"/>
              <a:buChar char="●"/>
            </a:pPr>
            <a:r>
              <a:rPr lang="en">
                <a:solidFill>
                  <a:schemeClr val="dk1"/>
                </a:solidFill>
              </a:rPr>
              <a:t>Use personalized, urgency-based messaging like “We miss you” via email, SMS, or account-based follow-up to prompt action.</a:t>
            </a:r>
            <a:br>
              <a:rPr lang="en">
                <a:solidFill>
                  <a:schemeClr val="dk1"/>
                </a:solidFill>
              </a:rPr>
            </a:br>
            <a:endParaRPr>
              <a:solidFill>
                <a:schemeClr val="dk1"/>
              </a:solidFill>
            </a:endParaRPr>
          </a:p>
          <a:p>
            <a:pPr marL="0" lvl="0" indent="0" algn="l" rtl="0">
              <a:lnSpc>
                <a:spcPct val="150000"/>
              </a:lnSpc>
              <a:spcBef>
                <a:spcPts val="120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68"/>
          <p:cNvSpPr txBox="1"/>
          <p:nvPr/>
        </p:nvSpPr>
        <p:spPr>
          <a:xfrm>
            <a:off x="713225" y="1142275"/>
            <a:ext cx="7885800" cy="3681600"/>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1000"/>
              </a:spcBef>
              <a:spcAft>
                <a:spcPts val="0"/>
              </a:spcAft>
              <a:buClr>
                <a:schemeClr val="dk1"/>
              </a:buClr>
              <a:buSzPts val="1100"/>
              <a:buFont typeface="Arial"/>
              <a:buNone/>
            </a:pPr>
            <a:r>
              <a:rPr lang="en" sz="1200">
                <a:solidFill>
                  <a:schemeClr val="dk1"/>
                </a:solidFill>
                <a:latin typeface="Montserrat"/>
                <a:ea typeface="Montserrat"/>
                <a:cs typeface="Montserrat"/>
                <a:sym typeface="Montserrat"/>
              </a:rPr>
              <a:t>This Online Retail II data set contains comprises of 1,033,036 transactions occurring for a UK-based and registered, non-store online retail between Dec’09 and Dec’11. The company mainly sells unique all-occasion giftware to wholesalers. </a:t>
            </a:r>
            <a:endParaRPr sz="1200">
              <a:solidFill>
                <a:schemeClr val="dk1"/>
              </a:solidFill>
              <a:latin typeface="Montserrat"/>
              <a:ea typeface="Montserrat"/>
              <a:cs typeface="Montserrat"/>
              <a:sym typeface="Montserrat"/>
            </a:endParaRPr>
          </a:p>
          <a:p>
            <a:pPr marL="0" lvl="0" indent="0" algn="just" rtl="0">
              <a:lnSpc>
                <a:spcPct val="150000"/>
              </a:lnSpc>
              <a:spcBef>
                <a:spcPts val="1000"/>
              </a:spcBef>
              <a:spcAft>
                <a:spcPts val="0"/>
              </a:spcAft>
              <a:buClr>
                <a:schemeClr val="dk1"/>
              </a:buClr>
              <a:buSzPts val="1100"/>
              <a:buFont typeface="Arial"/>
              <a:buNone/>
            </a:pPr>
            <a:r>
              <a:rPr lang="en" sz="1200">
                <a:solidFill>
                  <a:schemeClr val="dk1"/>
                </a:solidFill>
                <a:latin typeface="Montserrat"/>
                <a:ea typeface="Montserrat"/>
                <a:cs typeface="Montserrat"/>
                <a:sym typeface="Montserrat"/>
              </a:rPr>
              <a:t>Challenges of the dataset included missing values in Customer ID and product descriptions, illegible product descriptions (“missing”), non-Product ID codes, negative quantity and prices.</a:t>
            </a:r>
            <a:endParaRPr sz="1200">
              <a:solidFill>
                <a:schemeClr val="dk1"/>
              </a:solidFill>
              <a:latin typeface="Montserrat"/>
              <a:ea typeface="Montserrat"/>
              <a:cs typeface="Montserrat"/>
              <a:sym typeface="Montserrat"/>
            </a:endParaRPr>
          </a:p>
          <a:p>
            <a:pPr marL="0" lvl="0" indent="0" algn="just" rtl="0">
              <a:lnSpc>
                <a:spcPct val="150000"/>
              </a:lnSpc>
              <a:spcBef>
                <a:spcPts val="1000"/>
              </a:spcBef>
              <a:spcAft>
                <a:spcPts val="0"/>
              </a:spcAft>
              <a:buClr>
                <a:schemeClr val="dk1"/>
              </a:buClr>
              <a:buSzPts val="1100"/>
              <a:buFont typeface="Arial"/>
              <a:buNone/>
            </a:pPr>
            <a:r>
              <a:rPr lang="en" sz="1200">
                <a:solidFill>
                  <a:schemeClr val="dk1"/>
                </a:solidFill>
                <a:latin typeface="Montserrat"/>
                <a:ea typeface="Montserrat"/>
                <a:cs typeface="Montserrat"/>
                <a:sym typeface="Montserrat"/>
              </a:rPr>
              <a:t>We removed rows with Illegible Product Descriptions for e.g., “????”, “?damage??”, “missing”, non-product Stock Codes for eg,</a:t>
            </a:r>
            <a:r>
              <a:rPr lang="en" sz="1100">
                <a:solidFill>
                  <a:schemeClr val="dk1"/>
                </a:solidFill>
                <a:latin typeface="Montserrat"/>
                <a:ea typeface="Montserrat"/>
                <a:cs typeface="Montserrat"/>
                <a:sym typeface="Montserrat"/>
              </a:rPr>
              <a:t>B (bad debt), C (canceled) and </a:t>
            </a:r>
            <a:r>
              <a:rPr lang="en" sz="1200">
                <a:solidFill>
                  <a:schemeClr val="dk1"/>
                </a:solidFill>
                <a:latin typeface="Montserrat"/>
                <a:ea typeface="Montserrat"/>
                <a:cs typeface="Montserrat"/>
                <a:sym typeface="Montserrat"/>
              </a:rPr>
              <a:t>negative or zero Quantity/Price</a:t>
            </a:r>
            <a:endParaRPr sz="1200">
              <a:solidFill>
                <a:schemeClr val="dk1"/>
              </a:solidFill>
              <a:latin typeface="Montserrat"/>
              <a:ea typeface="Montserrat"/>
              <a:cs typeface="Montserrat"/>
              <a:sym typeface="Montserrat"/>
            </a:endParaRPr>
          </a:p>
          <a:p>
            <a:pPr marL="0" lvl="0" indent="0" algn="just" rtl="0">
              <a:lnSpc>
                <a:spcPct val="150000"/>
              </a:lnSpc>
              <a:spcBef>
                <a:spcPts val="1000"/>
              </a:spcBef>
              <a:spcAft>
                <a:spcPts val="0"/>
              </a:spcAft>
              <a:buClr>
                <a:schemeClr val="dk1"/>
              </a:buClr>
              <a:buSzPts val="1100"/>
              <a:buFont typeface="Arial"/>
              <a:buNone/>
            </a:pPr>
            <a:r>
              <a:rPr lang="en" sz="1200">
                <a:solidFill>
                  <a:schemeClr val="dk1"/>
                </a:solidFill>
                <a:latin typeface="Montserrat"/>
                <a:ea typeface="Montserrat"/>
                <a:cs typeface="Montserrat"/>
                <a:sym typeface="Montserrat"/>
              </a:rPr>
              <a:t>We then created a new variable, Sales = Quantity × UnitPrice, and filtered for positive-value transactions to focus on valid purchases</a:t>
            </a:r>
            <a:endParaRPr sz="1200">
              <a:solidFill>
                <a:schemeClr val="dk1"/>
              </a:solidFill>
              <a:latin typeface="Montserrat"/>
              <a:ea typeface="Montserrat"/>
              <a:cs typeface="Montserrat"/>
              <a:sym typeface="Montserrat"/>
            </a:endParaRPr>
          </a:p>
          <a:p>
            <a:pPr marL="0" lvl="0" indent="0" algn="just" rtl="0">
              <a:lnSpc>
                <a:spcPct val="150000"/>
              </a:lnSpc>
              <a:spcBef>
                <a:spcPts val="1000"/>
              </a:spcBef>
              <a:spcAft>
                <a:spcPts val="0"/>
              </a:spcAft>
              <a:buClr>
                <a:schemeClr val="dk1"/>
              </a:buClr>
              <a:buSzPts val="1100"/>
              <a:buFont typeface="Arial"/>
              <a:buNone/>
            </a:pPr>
            <a:endParaRPr sz="1200">
              <a:solidFill>
                <a:schemeClr val="dk1"/>
              </a:solidFill>
              <a:latin typeface="Montserrat"/>
              <a:ea typeface="Montserrat"/>
              <a:cs typeface="Montserrat"/>
              <a:sym typeface="Montserrat"/>
            </a:endParaRPr>
          </a:p>
          <a:p>
            <a:pPr marL="0" lvl="0" indent="0" algn="just" rtl="0">
              <a:lnSpc>
                <a:spcPct val="150000"/>
              </a:lnSpc>
              <a:spcBef>
                <a:spcPts val="1000"/>
              </a:spcBef>
              <a:spcAft>
                <a:spcPts val="0"/>
              </a:spcAft>
              <a:buClr>
                <a:schemeClr val="dk1"/>
              </a:buClr>
              <a:buSzPts val="1100"/>
              <a:buFont typeface="Arial"/>
              <a:buNone/>
            </a:pPr>
            <a:endParaRPr sz="1200">
              <a:solidFill>
                <a:schemeClr val="dk1"/>
              </a:solidFill>
              <a:latin typeface="Montserrat"/>
              <a:ea typeface="Montserrat"/>
              <a:cs typeface="Montserrat"/>
              <a:sym typeface="Montserrat"/>
            </a:endParaRPr>
          </a:p>
        </p:txBody>
      </p:sp>
      <p:sp>
        <p:nvSpPr>
          <p:cNvPr id="530" name="Google Shape;530;p68"/>
          <p:cNvSpPr txBox="1">
            <a:spLocks noGrp="1"/>
          </p:cNvSpPr>
          <p:nvPr>
            <p:ph type="title"/>
          </p:nvPr>
        </p:nvSpPr>
        <p:spPr>
          <a:xfrm>
            <a:off x="713225" y="445025"/>
            <a:ext cx="6288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t>Data Cleaning and Preprocessing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69"/>
          <p:cNvSpPr txBox="1">
            <a:spLocks noGrp="1"/>
          </p:cNvSpPr>
          <p:nvPr>
            <p:ph type="title"/>
          </p:nvPr>
        </p:nvSpPr>
        <p:spPr>
          <a:xfrm>
            <a:off x="719331" y="445025"/>
            <a:ext cx="4783500" cy="559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t>Exploratory Data Analysis</a:t>
            </a:r>
            <a:endParaRPr/>
          </a:p>
        </p:txBody>
      </p:sp>
      <p:sp>
        <p:nvSpPr>
          <p:cNvPr id="536" name="Google Shape;536;p69"/>
          <p:cNvSpPr txBox="1"/>
          <p:nvPr/>
        </p:nvSpPr>
        <p:spPr>
          <a:xfrm>
            <a:off x="516250" y="1139625"/>
            <a:ext cx="8128500" cy="34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latin typeface="Montserrat"/>
              <a:ea typeface="Montserrat"/>
              <a:cs typeface="Montserrat"/>
              <a:sym typeface="Montserrat"/>
            </a:endParaRPr>
          </a:p>
        </p:txBody>
      </p:sp>
      <p:pic>
        <p:nvPicPr>
          <p:cNvPr id="537" name="Google Shape;537;p69" title="box plot post outlier.png"/>
          <p:cNvPicPr preferRelativeResize="0"/>
          <p:nvPr/>
        </p:nvPicPr>
        <p:blipFill rotWithShape="1">
          <a:blip r:embed="rId3">
            <a:alphaModFix/>
          </a:blip>
          <a:srcRect t="50000" r="-4744"/>
          <a:stretch/>
        </p:blipFill>
        <p:spPr>
          <a:xfrm>
            <a:off x="4045625" y="1004525"/>
            <a:ext cx="2665704" cy="3849375"/>
          </a:xfrm>
          <a:prstGeom prst="rect">
            <a:avLst/>
          </a:prstGeom>
          <a:noFill/>
          <a:ln>
            <a:noFill/>
          </a:ln>
        </p:spPr>
      </p:pic>
      <p:pic>
        <p:nvPicPr>
          <p:cNvPr id="538" name="Google Shape;538;p69" title="box plot post outlier.png"/>
          <p:cNvPicPr preferRelativeResize="0"/>
          <p:nvPr/>
        </p:nvPicPr>
        <p:blipFill rotWithShape="1">
          <a:blip r:embed="rId3">
            <a:alphaModFix/>
          </a:blip>
          <a:srcRect r="3418" b="50000"/>
          <a:stretch/>
        </p:blipFill>
        <p:spPr>
          <a:xfrm>
            <a:off x="814250" y="1065300"/>
            <a:ext cx="2419226" cy="3788600"/>
          </a:xfrm>
          <a:prstGeom prst="rect">
            <a:avLst/>
          </a:prstGeom>
          <a:noFill/>
          <a:ln>
            <a:noFill/>
          </a:ln>
        </p:spPr>
      </p:pic>
      <p:sp>
        <p:nvSpPr>
          <p:cNvPr id="539" name="Google Shape;539;p69"/>
          <p:cNvSpPr txBox="1"/>
          <p:nvPr/>
        </p:nvSpPr>
        <p:spPr>
          <a:xfrm>
            <a:off x="6767775" y="2571750"/>
            <a:ext cx="2205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2"/>
                </a:solidFill>
                <a:latin typeface="Montserrat"/>
                <a:ea typeface="Montserrat"/>
                <a:cs typeface="Montserrat"/>
                <a:sym typeface="Montserrat"/>
              </a:rPr>
              <a:t>Outliers removed: 140,870</a:t>
            </a:r>
            <a:endParaRPr sz="1200">
              <a:solidFill>
                <a:schemeClr val="dk2"/>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43"/>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Google Shape;548;p71"/>
          <p:cNvSpPr txBox="1">
            <a:spLocks noGrp="1"/>
          </p:cNvSpPr>
          <p:nvPr>
            <p:ph type="title"/>
          </p:nvPr>
        </p:nvSpPr>
        <p:spPr>
          <a:xfrm>
            <a:off x="227450" y="445025"/>
            <a:ext cx="8125200" cy="559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t>Data Analysis &amp; Strategy, Understanding the Why?</a:t>
            </a:r>
            <a:endParaRPr/>
          </a:p>
        </p:txBody>
      </p:sp>
      <p:pic>
        <p:nvPicPr>
          <p:cNvPr id="549" name="Google Shape;549;p71" title="weekly sales.png"/>
          <p:cNvPicPr preferRelativeResize="0"/>
          <p:nvPr/>
        </p:nvPicPr>
        <p:blipFill>
          <a:blip r:embed="rId3">
            <a:alphaModFix/>
          </a:blip>
          <a:stretch>
            <a:fillRect/>
          </a:stretch>
        </p:blipFill>
        <p:spPr>
          <a:xfrm>
            <a:off x="370925" y="1433100"/>
            <a:ext cx="4081800" cy="3170825"/>
          </a:xfrm>
          <a:prstGeom prst="rect">
            <a:avLst/>
          </a:prstGeom>
          <a:noFill/>
          <a:ln>
            <a:noFill/>
          </a:ln>
        </p:spPr>
      </p:pic>
      <p:sp>
        <p:nvSpPr>
          <p:cNvPr id="550" name="Google Shape;550;p71"/>
          <p:cNvSpPr txBox="1"/>
          <p:nvPr/>
        </p:nvSpPr>
        <p:spPr>
          <a:xfrm>
            <a:off x="6102600" y="1207500"/>
            <a:ext cx="3041400" cy="22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Montserrat"/>
                <a:ea typeface="Montserrat"/>
                <a:cs typeface="Montserrat"/>
                <a:sym typeface="Montserrat"/>
              </a:rPr>
              <a:t>Avg Sales by Country</a:t>
            </a:r>
            <a:endParaRPr sz="1200">
              <a:solidFill>
                <a:schemeClr val="dk2"/>
              </a:solidFill>
              <a:latin typeface="Montserrat"/>
              <a:ea typeface="Montserrat"/>
              <a:cs typeface="Montserrat"/>
              <a:sym typeface="Montserrat"/>
            </a:endParaRPr>
          </a:p>
        </p:txBody>
      </p:sp>
      <p:sp>
        <p:nvSpPr>
          <p:cNvPr id="551" name="Google Shape;551;p71"/>
          <p:cNvSpPr txBox="1"/>
          <p:nvPr/>
        </p:nvSpPr>
        <p:spPr>
          <a:xfrm>
            <a:off x="1335825" y="1141438"/>
            <a:ext cx="3550500" cy="22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2"/>
                </a:solidFill>
                <a:latin typeface="Montserrat"/>
                <a:ea typeface="Montserrat"/>
                <a:cs typeface="Montserrat"/>
                <a:sym typeface="Montserrat"/>
              </a:rPr>
              <a:t>Avg Daily Sales by Month</a:t>
            </a:r>
            <a:endParaRPr sz="1200">
              <a:solidFill>
                <a:schemeClr val="dk2"/>
              </a:solidFill>
              <a:latin typeface="Montserrat"/>
              <a:ea typeface="Montserrat"/>
              <a:cs typeface="Montserrat"/>
              <a:sym typeface="Montserrat"/>
            </a:endParaRPr>
          </a:p>
        </p:txBody>
      </p:sp>
      <p:pic>
        <p:nvPicPr>
          <p:cNvPr id="552" name="Google Shape;552;p71"/>
          <p:cNvPicPr preferRelativeResize="0"/>
          <p:nvPr/>
        </p:nvPicPr>
        <p:blipFill>
          <a:blip r:embed="rId4">
            <a:alphaModFix/>
          </a:blip>
          <a:stretch>
            <a:fillRect/>
          </a:stretch>
        </p:blipFill>
        <p:spPr>
          <a:xfrm>
            <a:off x="4656350" y="1503975"/>
            <a:ext cx="4386475" cy="327411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56"/>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73"/>
          <p:cNvSpPr txBox="1">
            <a:spLocks noGrp="1"/>
          </p:cNvSpPr>
          <p:nvPr>
            <p:ph type="title"/>
          </p:nvPr>
        </p:nvSpPr>
        <p:spPr>
          <a:xfrm>
            <a:off x="719331" y="445025"/>
            <a:ext cx="4783500" cy="559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en"/>
              <a:t>Descriptive Statistics</a:t>
            </a:r>
            <a:endParaRPr/>
          </a:p>
        </p:txBody>
      </p:sp>
      <p:pic>
        <p:nvPicPr>
          <p:cNvPr id="562" name="Google Shape;562;p73"/>
          <p:cNvPicPr preferRelativeResize="0"/>
          <p:nvPr/>
        </p:nvPicPr>
        <p:blipFill>
          <a:blip r:embed="rId3">
            <a:alphaModFix/>
          </a:blip>
          <a:stretch>
            <a:fillRect/>
          </a:stretch>
        </p:blipFill>
        <p:spPr>
          <a:xfrm>
            <a:off x="713250" y="1302963"/>
            <a:ext cx="7717499" cy="1489063"/>
          </a:xfrm>
          <a:prstGeom prst="rect">
            <a:avLst/>
          </a:prstGeom>
          <a:noFill/>
          <a:ln>
            <a:noFill/>
          </a:ln>
        </p:spPr>
      </p:pic>
      <p:pic>
        <p:nvPicPr>
          <p:cNvPr id="563" name="Google Shape;563;p73"/>
          <p:cNvPicPr preferRelativeResize="0"/>
          <p:nvPr/>
        </p:nvPicPr>
        <p:blipFill>
          <a:blip r:embed="rId4">
            <a:alphaModFix/>
          </a:blip>
          <a:stretch>
            <a:fillRect/>
          </a:stretch>
        </p:blipFill>
        <p:spPr>
          <a:xfrm>
            <a:off x="713250" y="3036425"/>
            <a:ext cx="1148444" cy="1832600"/>
          </a:xfrm>
          <a:prstGeom prst="rect">
            <a:avLst/>
          </a:prstGeom>
          <a:noFill/>
          <a:ln>
            <a:noFill/>
          </a:ln>
        </p:spPr>
      </p:pic>
      <p:pic>
        <p:nvPicPr>
          <p:cNvPr id="564" name="Google Shape;564;p73"/>
          <p:cNvPicPr preferRelativeResize="0"/>
          <p:nvPr/>
        </p:nvPicPr>
        <p:blipFill>
          <a:blip r:embed="rId5">
            <a:alphaModFix/>
          </a:blip>
          <a:stretch>
            <a:fillRect/>
          </a:stretch>
        </p:blipFill>
        <p:spPr>
          <a:xfrm>
            <a:off x="2549625" y="3016250"/>
            <a:ext cx="5881126" cy="1832600"/>
          </a:xfrm>
          <a:prstGeom prst="rect">
            <a:avLst/>
          </a:prstGeom>
          <a:noFill/>
          <a:ln>
            <a:noFill/>
          </a:ln>
        </p:spPr>
      </p:pic>
      <p:sp>
        <p:nvSpPr>
          <p:cNvPr id="565" name="Google Shape;565;p73"/>
          <p:cNvSpPr txBox="1"/>
          <p:nvPr/>
        </p:nvSpPr>
        <p:spPr>
          <a:xfrm>
            <a:off x="3389550" y="1023363"/>
            <a:ext cx="2364900" cy="24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2"/>
                </a:solidFill>
                <a:latin typeface="Montserrat"/>
                <a:ea typeface="Montserrat"/>
                <a:cs typeface="Montserrat"/>
                <a:sym typeface="Montserrat"/>
              </a:rPr>
              <a:t>Item-level analysis data</a:t>
            </a:r>
            <a:endParaRPr sz="1000">
              <a:solidFill>
                <a:schemeClr val="dk2"/>
              </a:solidFill>
              <a:latin typeface="Montserrat"/>
              <a:ea typeface="Montserrat"/>
              <a:cs typeface="Montserrat"/>
              <a:sym typeface="Montserrat"/>
            </a:endParaRPr>
          </a:p>
        </p:txBody>
      </p:sp>
      <p:sp>
        <p:nvSpPr>
          <p:cNvPr id="566" name="Google Shape;566;p73"/>
          <p:cNvSpPr txBox="1"/>
          <p:nvPr/>
        </p:nvSpPr>
        <p:spPr>
          <a:xfrm>
            <a:off x="622825" y="2745075"/>
            <a:ext cx="1329300" cy="298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000">
                <a:solidFill>
                  <a:schemeClr val="dk2"/>
                </a:solidFill>
                <a:latin typeface="Montserrat"/>
                <a:ea typeface="Montserrat"/>
                <a:cs typeface="Montserrat"/>
                <a:sym typeface="Montserrat"/>
              </a:rPr>
              <a:t>Quartile for sales</a:t>
            </a:r>
            <a:endParaRPr sz="1000">
              <a:solidFill>
                <a:schemeClr val="dk2"/>
              </a:solidFill>
              <a:latin typeface="Montserrat"/>
              <a:ea typeface="Montserrat"/>
              <a:cs typeface="Montserrat"/>
              <a:sym typeface="Montserrat"/>
            </a:endParaRPr>
          </a:p>
        </p:txBody>
      </p:sp>
      <p:sp>
        <p:nvSpPr>
          <p:cNvPr id="567" name="Google Shape;567;p73"/>
          <p:cNvSpPr txBox="1"/>
          <p:nvPr/>
        </p:nvSpPr>
        <p:spPr>
          <a:xfrm>
            <a:off x="4194477" y="2745063"/>
            <a:ext cx="2591400" cy="240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000">
                <a:solidFill>
                  <a:schemeClr val="dk2"/>
                </a:solidFill>
                <a:latin typeface="Montserrat"/>
                <a:ea typeface="Montserrat"/>
                <a:cs typeface="Montserrat"/>
                <a:sym typeface="Montserrat"/>
              </a:rPr>
              <a:t>Descriptive statistics for sales</a:t>
            </a:r>
            <a:endParaRPr sz="1000">
              <a:solidFill>
                <a:schemeClr val="dk2"/>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74"/>
          <p:cNvSpPr txBox="1">
            <a:spLocks noGrp="1"/>
          </p:cNvSpPr>
          <p:nvPr>
            <p:ph type="title"/>
          </p:nvPr>
        </p:nvSpPr>
        <p:spPr>
          <a:xfrm>
            <a:off x="713225" y="445025"/>
            <a:ext cx="7716600" cy="1113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t>Customer Categorization- Recency Frequency and Monetary Analysis</a:t>
            </a:r>
            <a:endParaRPr/>
          </a:p>
        </p:txBody>
      </p:sp>
      <p:sp>
        <p:nvSpPr>
          <p:cNvPr id="573" name="Google Shape;573;p74"/>
          <p:cNvSpPr txBox="1"/>
          <p:nvPr/>
        </p:nvSpPr>
        <p:spPr>
          <a:xfrm>
            <a:off x="713225" y="1635975"/>
            <a:ext cx="7904700" cy="31923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sz="1200">
                <a:solidFill>
                  <a:schemeClr val="dk2"/>
                </a:solidFill>
                <a:latin typeface="Montserrat"/>
                <a:ea typeface="Montserrat"/>
                <a:cs typeface="Montserrat"/>
                <a:sym typeface="Montserrat"/>
              </a:rPr>
              <a:t>RFM Analysis is a customer value based segmentation technique used in marketing and analytics. It categorizes customers based on their purchasing behavior using three key factors- Recency, Frequency and Monetary.</a:t>
            </a:r>
            <a:endParaRPr sz="1200">
              <a:solidFill>
                <a:schemeClr val="dk2"/>
              </a:solidFill>
              <a:latin typeface="Montserrat"/>
              <a:ea typeface="Montserrat"/>
              <a:cs typeface="Montserrat"/>
              <a:sym typeface="Montserrat"/>
            </a:endParaRPr>
          </a:p>
          <a:p>
            <a:pPr marL="0" lvl="0" indent="0" algn="l" rtl="0">
              <a:lnSpc>
                <a:spcPct val="150000"/>
              </a:lnSpc>
              <a:spcBef>
                <a:spcPts val="0"/>
              </a:spcBef>
              <a:spcAft>
                <a:spcPts val="0"/>
              </a:spcAft>
              <a:buNone/>
            </a:pPr>
            <a:endParaRPr sz="1200">
              <a:solidFill>
                <a:schemeClr val="dk2"/>
              </a:solidFill>
              <a:latin typeface="Montserrat"/>
              <a:ea typeface="Montserrat"/>
              <a:cs typeface="Montserrat"/>
              <a:sym typeface="Montserrat"/>
            </a:endParaRPr>
          </a:p>
          <a:p>
            <a:pPr marL="0" lvl="0" indent="0" algn="l" rtl="0">
              <a:lnSpc>
                <a:spcPct val="150000"/>
              </a:lnSpc>
              <a:spcBef>
                <a:spcPts val="0"/>
              </a:spcBef>
              <a:spcAft>
                <a:spcPts val="0"/>
              </a:spcAft>
              <a:buNone/>
            </a:pPr>
            <a:r>
              <a:rPr lang="en" sz="1200" i="1">
                <a:solidFill>
                  <a:schemeClr val="dk2"/>
                </a:solidFill>
                <a:latin typeface="Montserrat"/>
                <a:ea typeface="Montserrat"/>
                <a:cs typeface="Montserrat"/>
                <a:sym typeface="Montserrat"/>
              </a:rPr>
              <a:t>We chose RFM because it is well-suited for transactional retail data, requires minimal assumptions, and provides intuitive, actionable results for marketing teams. The diagnostic nature of RFM allowed us to pinpoint both strengths (loyal buyers) and opportunities (lapsed or newly acquired customers) at a very granular level, helping inform who to target.</a:t>
            </a:r>
            <a:endParaRPr sz="1200">
              <a:solidFill>
                <a:schemeClr val="dk2"/>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5165</Words>
  <Application>Microsoft Macintosh PowerPoint</Application>
  <PresentationFormat>On-screen Show (16:9)</PresentationFormat>
  <Paragraphs>165</Paragraphs>
  <Slides>22</Slides>
  <Notes>22</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22</vt:i4>
      </vt:variant>
    </vt:vector>
  </HeadingPairs>
  <TitlesOfParts>
    <vt:vector size="35" baseType="lpstr">
      <vt:lpstr>Lato</vt:lpstr>
      <vt:lpstr>Crimson Text</vt:lpstr>
      <vt:lpstr>Open Sans</vt:lpstr>
      <vt:lpstr>Open Sans SemiBold</vt:lpstr>
      <vt:lpstr>Montserrat</vt:lpstr>
      <vt:lpstr>Mako</vt:lpstr>
      <vt:lpstr>Josefin Sans</vt:lpstr>
      <vt:lpstr>Russo One</vt:lpstr>
      <vt:lpstr>Vidaloka</vt:lpstr>
      <vt:lpstr>Merriweather Light</vt:lpstr>
      <vt:lpstr>Arial</vt:lpstr>
      <vt:lpstr>Simple Light</vt:lpstr>
      <vt:lpstr>Minimalist Business Slides XL by Slidesgo</vt:lpstr>
      <vt:lpstr>Final Capstone Presentation</vt:lpstr>
      <vt:lpstr>Business Understanding</vt:lpstr>
      <vt:lpstr>Data Cleaning and Preprocessing</vt:lpstr>
      <vt:lpstr>Exploratory Data Analysis</vt:lpstr>
      <vt:lpstr>PowerPoint Presentation</vt:lpstr>
      <vt:lpstr>Data Analysis &amp; Strategy, Understanding the Why?</vt:lpstr>
      <vt:lpstr>PowerPoint Presentation</vt:lpstr>
      <vt:lpstr>Descriptive Statistics</vt:lpstr>
      <vt:lpstr>Customer Categorization- Recency Frequency and Monetary Analysis</vt:lpstr>
      <vt:lpstr>Business Insights From RFM </vt:lpstr>
      <vt:lpstr>PowerPoint Presentation</vt:lpstr>
      <vt:lpstr>PowerPoint Presentation</vt:lpstr>
      <vt:lpstr>Product Bundling- Apriori Market Basket</vt:lpstr>
      <vt:lpstr>Business Insights </vt:lpstr>
      <vt:lpstr>PowerPoint Presentation</vt:lpstr>
      <vt:lpstr>Holt-Winters Analysis</vt:lpstr>
      <vt:lpstr>Business Insights</vt:lpstr>
      <vt:lpstr>PowerPoint Presentation</vt:lpstr>
      <vt:lpstr>Smart Product Bundling: Matching the Right Products to the Right Customers at the Right Time</vt:lpstr>
      <vt:lpstr>PowerPoint Presentation</vt:lpstr>
      <vt:lpstr>Our Recommendations</vt:lpstr>
      <vt:lpstr>Our Recommendations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Sarda, Samiksha</cp:lastModifiedBy>
  <cp:revision>1</cp:revision>
  <dcterms:modified xsi:type="dcterms:W3CDTF">2025-05-02T00:00:29Z</dcterms:modified>
</cp:coreProperties>
</file>